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81"/>
  </p:normalViewPr>
  <p:slideViewPr>
    <p:cSldViewPr snapToGrid="0">
      <p:cViewPr varScale="1">
        <p:scale>
          <a:sx n="90" d="100"/>
          <a:sy n="90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B8C03-9FE5-44E2-888B-C3642D2BB29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5711B7-4C21-4A98-81B7-49CBD5B3C44E}">
      <dgm:prSet/>
      <dgm:spPr/>
      <dgm:t>
        <a:bodyPr/>
        <a:lstStyle/>
        <a:p>
          <a:r>
            <a:rPr lang="en-US"/>
            <a:t>Staff team</a:t>
          </a:r>
        </a:p>
      </dgm:t>
    </dgm:pt>
    <dgm:pt modelId="{39D87F9C-2332-4D6F-AF14-AC7B08BEE656}" type="parTrans" cxnId="{DE040459-F19C-4A83-AB84-52D326CBEA4E}">
      <dgm:prSet/>
      <dgm:spPr/>
      <dgm:t>
        <a:bodyPr/>
        <a:lstStyle/>
        <a:p>
          <a:endParaRPr lang="en-US"/>
        </a:p>
      </dgm:t>
    </dgm:pt>
    <dgm:pt modelId="{6B53D227-7E23-4339-A8DA-75F804BEE940}" type="sibTrans" cxnId="{DE040459-F19C-4A83-AB84-52D326CBEA4E}">
      <dgm:prSet/>
      <dgm:spPr/>
      <dgm:t>
        <a:bodyPr/>
        <a:lstStyle/>
        <a:p>
          <a:endParaRPr lang="en-US"/>
        </a:p>
      </dgm:t>
    </dgm:pt>
    <dgm:pt modelId="{6DF2033D-9EDC-40FE-A426-3D221C821F73}">
      <dgm:prSet/>
      <dgm:spPr/>
      <dgm:t>
        <a:bodyPr/>
        <a:lstStyle/>
        <a:p>
          <a:r>
            <a:rPr lang="en-US"/>
            <a:t>Local volunteer teams</a:t>
          </a:r>
        </a:p>
      </dgm:t>
    </dgm:pt>
    <dgm:pt modelId="{30D156B9-70CA-4232-B8A3-4BCDC449375E}" type="parTrans" cxnId="{9973450C-0935-4E18-BFDF-E856C54123E0}">
      <dgm:prSet/>
      <dgm:spPr/>
      <dgm:t>
        <a:bodyPr/>
        <a:lstStyle/>
        <a:p>
          <a:endParaRPr lang="en-US"/>
        </a:p>
      </dgm:t>
    </dgm:pt>
    <dgm:pt modelId="{0034A480-EF3A-4682-8095-F2E0EEFF1E23}" type="sibTrans" cxnId="{9973450C-0935-4E18-BFDF-E856C54123E0}">
      <dgm:prSet/>
      <dgm:spPr/>
      <dgm:t>
        <a:bodyPr/>
        <a:lstStyle/>
        <a:p>
          <a:endParaRPr lang="en-US"/>
        </a:p>
      </dgm:t>
    </dgm:pt>
    <dgm:pt modelId="{020FF1A5-D422-44A8-890B-EF7A9E6FDD17}">
      <dgm:prSet/>
      <dgm:spPr/>
      <dgm:t>
        <a:bodyPr/>
        <a:lstStyle/>
        <a:p>
          <a:r>
            <a:rPr lang="en-US"/>
            <a:t>EduLit volunteers</a:t>
          </a:r>
        </a:p>
      </dgm:t>
    </dgm:pt>
    <dgm:pt modelId="{567D9332-73D2-415D-B4BF-239D152170C0}" type="parTrans" cxnId="{62A22C56-7CAD-4B1D-9E03-C8735F656058}">
      <dgm:prSet/>
      <dgm:spPr/>
      <dgm:t>
        <a:bodyPr/>
        <a:lstStyle/>
        <a:p>
          <a:endParaRPr lang="en-US"/>
        </a:p>
      </dgm:t>
    </dgm:pt>
    <dgm:pt modelId="{6895AA85-29D2-403D-88D9-AE3DC2B11A62}" type="sibTrans" cxnId="{62A22C56-7CAD-4B1D-9E03-C8735F656058}">
      <dgm:prSet/>
      <dgm:spPr/>
      <dgm:t>
        <a:bodyPr/>
        <a:lstStyle/>
        <a:p>
          <a:endParaRPr lang="en-US"/>
        </a:p>
      </dgm:t>
    </dgm:pt>
    <dgm:pt modelId="{E7E14693-EF38-48DD-9E70-910DD844B900}">
      <dgm:prSet/>
      <dgm:spPr/>
      <dgm:t>
        <a:bodyPr/>
        <a:lstStyle/>
        <a:p>
          <a:r>
            <a:rPr lang="en-US"/>
            <a:t>EcoSTEM volunteers</a:t>
          </a:r>
        </a:p>
      </dgm:t>
    </dgm:pt>
    <dgm:pt modelId="{A9C83987-2328-4AEC-A67B-A7AC899C4A64}" type="parTrans" cxnId="{24347E70-6D6B-4DB5-B85E-606803C059FB}">
      <dgm:prSet/>
      <dgm:spPr/>
      <dgm:t>
        <a:bodyPr/>
        <a:lstStyle/>
        <a:p>
          <a:endParaRPr lang="en-US"/>
        </a:p>
      </dgm:t>
    </dgm:pt>
    <dgm:pt modelId="{2FA262F1-A8C6-46EB-8707-06649549037E}" type="sibTrans" cxnId="{24347E70-6D6B-4DB5-B85E-606803C059FB}">
      <dgm:prSet/>
      <dgm:spPr/>
      <dgm:t>
        <a:bodyPr/>
        <a:lstStyle/>
        <a:p>
          <a:endParaRPr lang="en-US"/>
        </a:p>
      </dgm:t>
    </dgm:pt>
    <dgm:pt modelId="{86533A1A-F35B-44FC-AD4B-68420FFE7F5E}">
      <dgm:prSet/>
      <dgm:spPr/>
      <dgm:t>
        <a:bodyPr/>
        <a:lstStyle/>
        <a:p>
          <a:r>
            <a:rPr lang="en-US"/>
            <a:t>Ignite Girls volunteers</a:t>
          </a:r>
        </a:p>
      </dgm:t>
    </dgm:pt>
    <dgm:pt modelId="{B5678A65-943A-4A7C-9702-1F97CD3C75A4}" type="parTrans" cxnId="{4C6A30EE-6B11-493D-89FE-11FC3011AB22}">
      <dgm:prSet/>
      <dgm:spPr/>
      <dgm:t>
        <a:bodyPr/>
        <a:lstStyle/>
        <a:p>
          <a:endParaRPr lang="en-US"/>
        </a:p>
      </dgm:t>
    </dgm:pt>
    <dgm:pt modelId="{6145E25C-85E3-42B1-941A-FD1FE11AE0C9}" type="sibTrans" cxnId="{4C6A30EE-6B11-493D-89FE-11FC3011AB22}">
      <dgm:prSet/>
      <dgm:spPr/>
      <dgm:t>
        <a:bodyPr/>
        <a:lstStyle/>
        <a:p>
          <a:endParaRPr lang="en-US"/>
        </a:p>
      </dgm:t>
    </dgm:pt>
    <dgm:pt modelId="{A84FE6BE-E4DD-46F6-B4DB-F13ADE0E5760}">
      <dgm:prSet/>
      <dgm:spPr/>
      <dgm:t>
        <a:bodyPr/>
        <a:lstStyle/>
        <a:p>
          <a:r>
            <a:rPr lang="en-US"/>
            <a:t>EduKidz volunteers </a:t>
          </a:r>
        </a:p>
      </dgm:t>
    </dgm:pt>
    <dgm:pt modelId="{BA903827-F15A-4BF2-B09A-A361310D4488}" type="parTrans" cxnId="{A584BAE5-3A16-4C8F-8EAE-D8EFA4EC8976}">
      <dgm:prSet/>
      <dgm:spPr/>
      <dgm:t>
        <a:bodyPr/>
        <a:lstStyle/>
        <a:p>
          <a:endParaRPr lang="en-US"/>
        </a:p>
      </dgm:t>
    </dgm:pt>
    <dgm:pt modelId="{24FB714E-43F1-499B-8D91-C4A8CD2C6663}" type="sibTrans" cxnId="{A584BAE5-3A16-4C8F-8EAE-D8EFA4EC8976}">
      <dgm:prSet/>
      <dgm:spPr/>
      <dgm:t>
        <a:bodyPr/>
        <a:lstStyle/>
        <a:p>
          <a:endParaRPr lang="en-US"/>
        </a:p>
      </dgm:t>
    </dgm:pt>
    <dgm:pt modelId="{867F995B-42B7-4F51-9C2E-1783FB05E0A4}">
      <dgm:prSet/>
      <dgm:spPr/>
      <dgm:t>
        <a:bodyPr/>
        <a:lstStyle/>
        <a:p>
          <a:r>
            <a:rPr lang="en-US"/>
            <a:t>Spot Ops volunteers </a:t>
          </a:r>
        </a:p>
      </dgm:t>
    </dgm:pt>
    <dgm:pt modelId="{7267883B-ACAD-49F7-B0DB-9048C78AB751}" type="parTrans" cxnId="{D0B93776-E077-49F5-9818-B7B87FBFC707}">
      <dgm:prSet/>
      <dgm:spPr/>
      <dgm:t>
        <a:bodyPr/>
        <a:lstStyle/>
        <a:p>
          <a:endParaRPr lang="en-US"/>
        </a:p>
      </dgm:t>
    </dgm:pt>
    <dgm:pt modelId="{50ED18A7-EE5B-4542-A6D8-235619C86871}" type="sibTrans" cxnId="{D0B93776-E077-49F5-9818-B7B87FBFC707}">
      <dgm:prSet/>
      <dgm:spPr/>
      <dgm:t>
        <a:bodyPr/>
        <a:lstStyle/>
        <a:p>
          <a:endParaRPr lang="en-US"/>
        </a:p>
      </dgm:t>
    </dgm:pt>
    <dgm:pt modelId="{26454FF7-CCF4-47E1-826E-78EEEF50A468}">
      <dgm:prSet/>
      <dgm:spPr/>
      <dgm:t>
        <a:bodyPr/>
        <a:lstStyle/>
        <a:p>
          <a:r>
            <a:rPr lang="en-US"/>
            <a:t>Ambassadors Network </a:t>
          </a:r>
        </a:p>
      </dgm:t>
    </dgm:pt>
    <dgm:pt modelId="{781DB3BE-A262-40A6-A6E8-5AC9CCA32378}" type="parTrans" cxnId="{DE99C64C-98C0-42A6-8955-CBA138992ECA}">
      <dgm:prSet/>
      <dgm:spPr/>
      <dgm:t>
        <a:bodyPr/>
        <a:lstStyle/>
        <a:p>
          <a:endParaRPr lang="en-US"/>
        </a:p>
      </dgm:t>
    </dgm:pt>
    <dgm:pt modelId="{05CDB89A-CAF6-44B2-8E01-8CC0B08A5302}" type="sibTrans" cxnId="{DE99C64C-98C0-42A6-8955-CBA138992ECA}">
      <dgm:prSet/>
      <dgm:spPr/>
      <dgm:t>
        <a:bodyPr/>
        <a:lstStyle/>
        <a:p>
          <a:endParaRPr lang="en-US"/>
        </a:p>
      </dgm:t>
    </dgm:pt>
    <dgm:pt modelId="{A0FAAA70-FB89-4CB4-9EE9-D55F9B4A88BA}">
      <dgm:prSet/>
      <dgm:spPr/>
      <dgm:t>
        <a:bodyPr/>
        <a:lstStyle/>
        <a:p>
          <a:r>
            <a:rPr lang="en-US" dirty="0"/>
            <a:t>On social media with wider network </a:t>
          </a:r>
        </a:p>
      </dgm:t>
    </dgm:pt>
    <dgm:pt modelId="{2C68B772-8C83-435E-B0AA-D4B35EAE9649}" type="parTrans" cxnId="{D29AEC38-B49B-4DD4-BF9D-30E92E188CD0}">
      <dgm:prSet/>
      <dgm:spPr/>
      <dgm:t>
        <a:bodyPr/>
        <a:lstStyle/>
        <a:p>
          <a:endParaRPr lang="en-US"/>
        </a:p>
      </dgm:t>
    </dgm:pt>
    <dgm:pt modelId="{FA3C0FA3-9BAA-4448-BCD9-ADB1B0B63662}" type="sibTrans" cxnId="{D29AEC38-B49B-4DD4-BF9D-30E92E188CD0}">
      <dgm:prSet/>
      <dgm:spPr/>
      <dgm:t>
        <a:bodyPr/>
        <a:lstStyle/>
        <a:p>
          <a:endParaRPr lang="en-US"/>
        </a:p>
      </dgm:t>
    </dgm:pt>
    <dgm:pt modelId="{5A9F49D7-1D82-A046-97DC-F8316A6077BA}">
      <dgm:prSet/>
      <dgm:spPr/>
      <dgm:t>
        <a:bodyPr/>
        <a:lstStyle/>
        <a:p>
          <a:r>
            <a:rPr lang="en-US" dirty="0"/>
            <a:t>Trustees team</a:t>
          </a:r>
        </a:p>
      </dgm:t>
    </dgm:pt>
    <dgm:pt modelId="{C7574C6C-FE9B-CB4E-9B66-DD9ACADA1D00}" type="parTrans" cxnId="{444AF11D-3FCF-CC4E-A582-1FEF24D226E1}">
      <dgm:prSet/>
      <dgm:spPr/>
      <dgm:t>
        <a:bodyPr/>
        <a:lstStyle/>
        <a:p>
          <a:endParaRPr lang="en-GB"/>
        </a:p>
      </dgm:t>
    </dgm:pt>
    <dgm:pt modelId="{2EDEF058-62F6-EF4A-BAF4-FB28FEA4CE54}" type="sibTrans" cxnId="{444AF11D-3FCF-CC4E-A582-1FEF24D226E1}">
      <dgm:prSet/>
      <dgm:spPr/>
      <dgm:t>
        <a:bodyPr/>
        <a:lstStyle/>
        <a:p>
          <a:endParaRPr lang="en-GB"/>
        </a:p>
      </dgm:t>
    </dgm:pt>
    <dgm:pt modelId="{3F80F8BD-8CA7-5A4A-89F3-647C6FFF112E}">
      <dgm:prSet/>
      <dgm:spPr/>
      <dgm:t>
        <a:bodyPr/>
        <a:lstStyle/>
        <a:p>
          <a:r>
            <a:rPr lang="en-US" dirty="0"/>
            <a:t>Fundraising </a:t>
          </a:r>
        </a:p>
      </dgm:t>
    </dgm:pt>
    <dgm:pt modelId="{F7541B5C-1370-1641-927E-E19A6AB515E4}" type="parTrans" cxnId="{6CABA0C1-314F-764F-A49B-912B45C9F741}">
      <dgm:prSet/>
      <dgm:spPr/>
      <dgm:t>
        <a:bodyPr/>
        <a:lstStyle/>
        <a:p>
          <a:endParaRPr lang="en-GB"/>
        </a:p>
      </dgm:t>
    </dgm:pt>
    <dgm:pt modelId="{60190152-480C-4146-B721-EB23765EE816}" type="sibTrans" cxnId="{6CABA0C1-314F-764F-A49B-912B45C9F741}">
      <dgm:prSet/>
      <dgm:spPr/>
      <dgm:t>
        <a:bodyPr/>
        <a:lstStyle/>
        <a:p>
          <a:endParaRPr lang="en-GB"/>
        </a:p>
      </dgm:t>
    </dgm:pt>
    <dgm:pt modelId="{3CBBE928-9C86-9F4F-8B36-9116349E1ECD}" type="pres">
      <dgm:prSet presAssocID="{DADB8C03-9FE5-44E2-888B-C3642D2BB297}" presName="vert0" presStyleCnt="0">
        <dgm:presLayoutVars>
          <dgm:dir/>
          <dgm:animOne val="branch"/>
          <dgm:animLvl val="lvl"/>
        </dgm:presLayoutVars>
      </dgm:prSet>
      <dgm:spPr/>
    </dgm:pt>
    <dgm:pt modelId="{DF013266-2640-BB4B-8A90-5E77C36E0682}" type="pres">
      <dgm:prSet presAssocID="{7F5711B7-4C21-4A98-81B7-49CBD5B3C44E}" presName="thickLine" presStyleLbl="alignNode1" presStyleIdx="0" presStyleCnt="11"/>
      <dgm:spPr/>
    </dgm:pt>
    <dgm:pt modelId="{CC780D62-3931-6044-BAEF-2818C669E30E}" type="pres">
      <dgm:prSet presAssocID="{7F5711B7-4C21-4A98-81B7-49CBD5B3C44E}" presName="horz1" presStyleCnt="0"/>
      <dgm:spPr/>
    </dgm:pt>
    <dgm:pt modelId="{C68AD122-6180-4D48-881B-C9076296A1EE}" type="pres">
      <dgm:prSet presAssocID="{7F5711B7-4C21-4A98-81B7-49CBD5B3C44E}" presName="tx1" presStyleLbl="revTx" presStyleIdx="0" presStyleCnt="11"/>
      <dgm:spPr/>
    </dgm:pt>
    <dgm:pt modelId="{0B4E3B2C-2562-BD42-B749-1E58CC97C339}" type="pres">
      <dgm:prSet presAssocID="{7F5711B7-4C21-4A98-81B7-49CBD5B3C44E}" presName="vert1" presStyleCnt="0"/>
      <dgm:spPr/>
    </dgm:pt>
    <dgm:pt modelId="{0C9A24B4-8E89-9543-9E7E-9B304C85B547}" type="pres">
      <dgm:prSet presAssocID="{6DF2033D-9EDC-40FE-A426-3D221C821F73}" presName="thickLine" presStyleLbl="alignNode1" presStyleIdx="1" presStyleCnt="11"/>
      <dgm:spPr/>
    </dgm:pt>
    <dgm:pt modelId="{DE7AFB60-D0C7-284F-9EAA-389B7CFC3B9A}" type="pres">
      <dgm:prSet presAssocID="{6DF2033D-9EDC-40FE-A426-3D221C821F73}" presName="horz1" presStyleCnt="0"/>
      <dgm:spPr/>
    </dgm:pt>
    <dgm:pt modelId="{890185C0-B045-5647-B295-F442E7D9A9BA}" type="pres">
      <dgm:prSet presAssocID="{6DF2033D-9EDC-40FE-A426-3D221C821F73}" presName="tx1" presStyleLbl="revTx" presStyleIdx="1" presStyleCnt="11"/>
      <dgm:spPr/>
    </dgm:pt>
    <dgm:pt modelId="{6DFE67E6-7590-3547-86D1-98E4F564F778}" type="pres">
      <dgm:prSet presAssocID="{6DF2033D-9EDC-40FE-A426-3D221C821F73}" presName="vert1" presStyleCnt="0"/>
      <dgm:spPr/>
    </dgm:pt>
    <dgm:pt modelId="{85A7A7A9-3EFE-B34A-8E78-8CEC58AFC896}" type="pres">
      <dgm:prSet presAssocID="{020FF1A5-D422-44A8-890B-EF7A9E6FDD17}" presName="thickLine" presStyleLbl="alignNode1" presStyleIdx="2" presStyleCnt="11"/>
      <dgm:spPr/>
    </dgm:pt>
    <dgm:pt modelId="{0B0E5C0F-E0F6-C941-B2CF-6EC51144EB8B}" type="pres">
      <dgm:prSet presAssocID="{020FF1A5-D422-44A8-890B-EF7A9E6FDD17}" presName="horz1" presStyleCnt="0"/>
      <dgm:spPr/>
    </dgm:pt>
    <dgm:pt modelId="{09FF8BB7-BCF4-8F44-A41F-53E944BD7CA2}" type="pres">
      <dgm:prSet presAssocID="{020FF1A5-D422-44A8-890B-EF7A9E6FDD17}" presName="tx1" presStyleLbl="revTx" presStyleIdx="2" presStyleCnt="11"/>
      <dgm:spPr/>
    </dgm:pt>
    <dgm:pt modelId="{7706654D-6154-B54C-98DA-B56C7D0CDB32}" type="pres">
      <dgm:prSet presAssocID="{020FF1A5-D422-44A8-890B-EF7A9E6FDD17}" presName="vert1" presStyleCnt="0"/>
      <dgm:spPr/>
    </dgm:pt>
    <dgm:pt modelId="{CB374E87-62CA-4140-AF84-9601323CDC98}" type="pres">
      <dgm:prSet presAssocID="{E7E14693-EF38-48DD-9E70-910DD844B900}" presName="thickLine" presStyleLbl="alignNode1" presStyleIdx="3" presStyleCnt="11"/>
      <dgm:spPr/>
    </dgm:pt>
    <dgm:pt modelId="{5515A336-661A-0140-9AB0-AE89A919EAC8}" type="pres">
      <dgm:prSet presAssocID="{E7E14693-EF38-48DD-9E70-910DD844B900}" presName="horz1" presStyleCnt="0"/>
      <dgm:spPr/>
    </dgm:pt>
    <dgm:pt modelId="{43C6820A-9647-2342-8847-8F4BE9DBA70E}" type="pres">
      <dgm:prSet presAssocID="{E7E14693-EF38-48DD-9E70-910DD844B900}" presName="tx1" presStyleLbl="revTx" presStyleIdx="3" presStyleCnt="11"/>
      <dgm:spPr/>
    </dgm:pt>
    <dgm:pt modelId="{BE9973FD-AEE6-3749-A3C8-A32474177E7E}" type="pres">
      <dgm:prSet presAssocID="{E7E14693-EF38-48DD-9E70-910DD844B900}" presName="vert1" presStyleCnt="0"/>
      <dgm:spPr/>
    </dgm:pt>
    <dgm:pt modelId="{147BDA8E-BCDC-3C40-A359-18942C04F420}" type="pres">
      <dgm:prSet presAssocID="{86533A1A-F35B-44FC-AD4B-68420FFE7F5E}" presName="thickLine" presStyleLbl="alignNode1" presStyleIdx="4" presStyleCnt="11"/>
      <dgm:spPr/>
    </dgm:pt>
    <dgm:pt modelId="{F12B960A-85A8-1843-B72A-3A3CDC5CED3D}" type="pres">
      <dgm:prSet presAssocID="{86533A1A-F35B-44FC-AD4B-68420FFE7F5E}" presName="horz1" presStyleCnt="0"/>
      <dgm:spPr/>
    </dgm:pt>
    <dgm:pt modelId="{3666FAC0-51AF-4342-A247-5427D8F1245A}" type="pres">
      <dgm:prSet presAssocID="{86533A1A-F35B-44FC-AD4B-68420FFE7F5E}" presName="tx1" presStyleLbl="revTx" presStyleIdx="4" presStyleCnt="11"/>
      <dgm:spPr/>
    </dgm:pt>
    <dgm:pt modelId="{4EBF5EF9-031B-CE46-A5E4-535F9436F4BC}" type="pres">
      <dgm:prSet presAssocID="{86533A1A-F35B-44FC-AD4B-68420FFE7F5E}" presName="vert1" presStyleCnt="0"/>
      <dgm:spPr/>
    </dgm:pt>
    <dgm:pt modelId="{7503B5AE-71A1-3B40-8624-14D030857C70}" type="pres">
      <dgm:prSet presAssocID="{A84FE6BE-E4DD-46F6-B4DB-F13ADE0E5760}" presName="thickLine" presStyleLbl="alignNode1" presStyleIdx="5" presStyleCnt="11"/>
      <dgm:spPr/>
    </dgm:pt>
    <dgm:pt modelId="{A6503BE8-A3C7-C540-934E-518AD5454A99}" type="pres">
      <dgm:prSet presAssocID="{A84FE6BE-E4DD-46F6-B4DB-F13ADE0E5760}" presName="horz1" presStyleCnt="0"/>
      <dgm:spPr/>
    </dgm:pt>
    <dgm:pt modelId="{191FA32A-23BF-D243-A6B7-EEF102F1F6DA}" type="pres">
      <dgm:prSet presAssocID="{A84FE6BE-E4DD-46F6-B4DB-F13ADE0E5760}" presName="tx1" presStyleLbl="revTx" presStyleIdx="5" presStyleCnt="11"/>
      <dgm:spPr/>
    </dgm:pt>
    <dgm:pt modelId="{610934F3-FCCB-7046-B184-85E9EA1B4500}" type="pres">
      <dgm:prSet presAssocID="{A84FE6BE-E4DD-46F6-B4DB-F13ADE0E5760}" presName="vert1" presStyleCnt="0"/>
      <dgm:spPr/>
    </dgm:pt>
    <dgm:pt modelId="{8A3D4EDB-1D97-9C48-B5FB-2D5D5A597061}" type="pres">
      <dgm:prSet presAssocID="{867F995B-42B7-4F51-9C2E-1783FB05E0A4}" presName="thickLine" presStyleLbl="alignNode1" presStyleIdx="6" presStyleCnt="11"/>
      <dgm:spPr/>
    </dgm:pt>
    <dgm:pt modelId="{BDBE6D4A-524A-7548-9688-E0C1F073E853}" type="pres">
      <dgm:prSet presAssocID="{867F995B-42B7-4F51-9C2E-1783FB05E0A4}" presName="horz1" presStyleCnt="0"/>
      <dgm:spPr/>
    </dgm:pt>
    <dgm:pt modelId="{F9BD6BF0-73CB-5947-8BC6-9F450BF81996}" type="pres">
      <dgm:prSet presAssocID="{867F995B-42B7-4F51-9C2E-1783FB05E0A4}" presName="tx1" presStyleLbl="revTx" presStyleIdx="6" presStyleCnt="11"/>
      <dgm:spPr/>
    </dgm:pt>
    <dgm:pt modelId="{1BE04219-E306-E24C-A4FA-3782DEEDEFE0}" type="pres">
      <dgm:prSet presAssocID="{867F995B-42B7-4F51-9C2E-1783FB05E0A4}" presName="vert1" presStyleCnt="0"/>
      <dgm:spPr/>
    </dgm:pt>
    <dgm:pt modelId="{CCB4728E-5469-7D41-9427-8EB8F77F6A1E}" type="pres">
      <dgm:prSet presAssocID="{26454FF7-CCF4-47E1-826E-78EEEF50A468}" presName="thickLine" presStyleLbl="alignNode1" presStyleIdx="7" presStyleCnt="11"/>
      <dgm:spPr/>
    </dgm:pt>
    <dgm:pt modelId="{0D8D3B7C-A66A-7E44-885F-140F8B3EC3DC}" type="pres">
      <dgm:prSet presAssocID="{26454FF7-CCF4-47E1-826E-78EEEF50A468}" presName="horz1" presStyleCnt="0"/>
      <dgm:spPr/>
    </dgm:pt>
    <dgm:pt modelId="{F267F7FD-D085-0746-8EE0-8A2C01176736}" type="pres">
      <dgm:prSet presAssocID="{26454FF7-CCF4-47E1-826E-78EEEF50A468}" presName="tx1" presStyleLbl="revTx" presStyleIdx="7" presStyleCnt="11"/>
      <dgm:spPr/>
    </dgm:pt>
    <dgm:pt modelId="{61C67A4E-404D-4B4D-9B80-92737228F08D}" type="pres">
      <dgm:prSet presAssocID="{26454FF7-CCF4-47E1-826E-78EEEF50A468}" presName="vert1" presStyleCnt="0"/>
      <dgm:spPr/>
    </dgm:pt>
    <dgm:pt modelId="{CC267552-D97C-7048-AB9D-824B0FF819F2}" type="pres">
      <dgm:prSet presAssocID="{A0FAAA70-FB89-4CB4-9EE9-D55F9B4A88BA}" presName="thickLine" presStyleLbl="alignNode1" presStyleIdx="8" presStyleCnt="11"/>
      <dgm:spPr/>
    </dgm:pt>
    <dgm:pt modelId="{276D94B0-F479-0548-808E-4954C1E33BAB}" type="pres">
      <dgm:prSet presAssocID="{A0FAAA70-FB89-4CB4-9EE9-D55F9B4A88BA}" presName="horz1" presStyleCnt="0"/>
      <dgm:spPr/>
    </dgm:pt>
    <dgm:pt modelId="{D63495C9-FD98-3841-9CAD-C41FE3F786D8}" type="pres">
      <dgm:prSet presAssocID="{A0FAAA70-FB89-4CB4-9EE9-D55F9B4A88BA}" presName="tx1" presStyleLbl="revTx" presStyleIdx="8" presStyleCnt="11"/>
      <dgm:spPr/>
    </dgm:pt>
    <dgm:pt modelId="{4D5076D9-B189-814A-B2D0-4A581855A189}" type="pres">
      <dgm:prSet presAssocID="{A0FAAA70-FB89-4CB4-9EE9-D55F9B4A88BA}" presName="vert1" presStyleCnt="0"/>
      <dgm:spPr/>
    </dgm:pt>
    <dgm:pt modelId="{7F47AEA2-83B1-8648-97D7-F84AC21C9F2F}" type="pres">
      <dgm:prSet presAssocID="{5A9F49D7-1D82-A046-97DC-F8316A6077BA}" presName="thickLine" presStyleLbl="alignNode1" presStyleIdx="9" presStyleCnt="11"/>
      <dgm:spPr/>
    </dgm:pt>
    <dgm:pt modelId="{F058D97F-3EA6-1F49-926D-FFA433FA499E}" type="pres">
      <dgm:prSet presAssocID="{5A9F49D7-1D82-A046-97DC-F8316A6077BA}" presName="horz1" presStyleCnt="0"/>
      <dgm:spPr/>
    </dgm:pt>
    <dgm:pt modelId="{73F05935-614A-9B4B-8FE3-DCD5AF2767FD}" type="pres">
      <dgm:prSet presAssocID="{5A9F49D7-1D82-A046-97DC-F8316A6077BA}" presName="tx1" presStyleLbl="revTx" presStyleIdx="9" presStyleCnt="11"/>
      <dgm:spPr/>
    </dgm:pt>
    <dgm:pt modelId="{3D3DA270-8896-A144-A335-74A5D001BE1A}" type="pres">
      <dgm:prSet presAssocID="{5A9F49D7-1D82-A046-97DC-F8316A6077BA}" presName="vert1" presStyleCnt="0"/>
      <dgm:spPr/>
    </dgm:pt>
    <dgm:pt modelId="{F1F2593C-93CB-164C-AE86-21916E19417A}" type="pres">
      <dgm:prSet presAssocID="{3F80F8BD-8CA7-5A4A-89F3-647C6FFF112E}" presName="thickLine" presStyleLbl="alignNode1" presStyleIdx="10" presStyleCnt="11"/>
      <dgm:spPr/>
    </dgm:pt>
    <dgm:pt modelId="{466B776F-81E7-104E-B713-879C0E84A6C8}" type="pres">
      <dgm:prSet presAssocID="{3F80F8BD-8CA7-5A4A-89F3-647C6FFF112E}" presName="horz1" presStyleCnt="0"/>
      <dgm:spPr/>
    </dgm:pt>
    <dgm:pt modelId="{28A7BDFD-C3DE-5240-8D3D-A9B974114813}" type="pres">
      <dgm:prSet presAssocID="{3F80F8BD-8CA7-5A4A-89F3-647C6FFF112E}" presName="tx1" presStyleLbl="revTx" presStyleIdx="10" presStyleCnt="11"/>
      <dgm:spPr/>
    </dgm:pt>
    <dgm:pt modelId="{C2E77CC3-2D7B-DA44-8E8E-35FA321D7FD4}" type="pres">
      <dgm:prSet presAssocID="{3F80F8BD-8CA7-5A4A-89F3-647C6FFF112E}" presName="vert1" presStyleCnt="0"/>
      <dgm:spPr/>
    </dgm:pt>
  </dgm:ptLst>
  <dgm:cxnLst>
    <dgm:cxn modelId="{9973450C-0935-4E18-BFDF-E856C54123E0}" srcId="{DADB8C03-9FE5-44E2-888B-C3642D2BB297}" destId="{6DF2033D-9EDC-40FE-A426-3D221C821F73}" srcOrd="1" destOrd="0" parTransId="{30D156B9-70CA-4232-B8A3-4BCDC449375E}" sibTransId="{0034A480-EF3A-4682-8095-F2E0EEFF1E23}"/>
    <dgm:cxn modelId="{BF3C1D10-760F-2545-BAC5-AF296E67A4DA}" type="presOf" srcId="{7F5711B7-4C21-4A98-81B7-49CBD5B3C44E}" destId="{C68AD122-6180-4D48-881B-C9076296A1EE}" srcOrd="0" destOrd="0" presId="urn:microsoft.com/office/officeart/2008/layout/LinedList"/>
    <dgm:cxn modelId="{120D6710-5979-7B46-A6BE-8085FEF07F65}" type="presOf" srcId="{020FF1A5-D422-44A8-890B-EF7A9E6FDD17}" destId="{09FF8BB7-BCF4-8F44-A41F-53E944BD7CA2}" srcOrd="0" destOrd="0" presId="urn:microsoft.com/office/officeart/2008/layout/LinedList"/>
    <dgm:cxn modelId="{AFA1A21D-5F7E-594A-B883-50DF8606DEA5}" type="presOf" srcId="{26454FF7-CCF4-47E1-826E-78EEEF50A468}" destId="{F267F7FD-D085-0746-8EE0-8A2C01176736}" srcOrd="0" destOrd="0" presId="urn:microsoft.com/office/officeart/2008/layout/LinedList"/>
    <dgm:cxn modelId="{444AF11D-3FCF-CC4E-A582-1FEF24D226E1}" srcId="{DADB8C03-9FE5-44E2-888B-C3642D2BB297}" destId="{5A9F49D7-1D82-A046-97DC-F8316A6077BA}" srcOrd="9" destOrd="0" parTransId="{C7574C6C-FE9B-CB4E-9B66-DD9ACADA1D00}" sibTransId="{2EDEF058-62F6-EF4A-BAF4-FB28FEA4CE54}"/>
    <dgm:cxn modelId="{7BF07429-1558-564C-9ED3-AC5B0B9C78CE}" type="presOf" srcId="{DADB8C03-9FE5-44E2-888B-C3642D2BB297}" destId="{3CBBE928-9C86-9F4F-8B36-9116349E1ECD}" srcOrd="0" destOrd="0" presId="urn:microsoft.com/office/officeart/2008/layout/LinedList"/>
    <dgm:cxn modelId="{D29AEC38-B49B-4DD4-BF9D-30E92E188CD0}" srcId="{DADB8C03-9FE5-44E2-888B-C3642D2BB297}" destId="{A0FAAA70-FB89-4CB4-9EE9-D55F9B4A88BA}" srcOrd="8" destOrd="0" parTransId="{2C68B772-8C83-435E-B0AA-D4B35EAE9649}" sibTransId="{FA3C0FA3-9BAA-4448-BCD9-ADB1B0B63662}"/>
    <dgm:cxn modelId="{C497D048-4AC2-684B-A457-7FCF192B4442}" type="presOf" srcId="{A0FAAA70-FB89-4CB4-9EE9-D55F9B4A88BA}" destId="{D63495C9-FD98-3841-9CAD-C41FE3F786D8}" srcOrd="0" destOrd="0" presId="urn:microsoft.com/office/officeart/2008/layout/LinedList"/>
    <dgm:cxn modelId="{DE99C64C-98C0-42A6-8955-CBA138992ECA}" srcId="{DADB8C03-9FE5-44E2-888B-C3642D2BB297}" destId="{26454FF7-CCF4-47E1-826E-78EEEF50A468}" srcOrd="7" destOrd="0" parTransId="{781DB3BE-A262-40A6-A6E8-5AC9CCA32378}" sibTransId="{05CDB89A-CAF6-44B2-8E01-8CC0B08A5302}"/>
    <dgm:cxn modelId="{C66E0354-F2BA-C34A-8D11-AC78E1E32DE2}" type="presOf" srcId="{867F995B-42B7-4F51-9C2E-1783FB05E0A4}" destId="{F9BD6BF0-73CB-5947-8BC6-9F450BF81996}" srcOrd="0" destOrd="0" presId="urn:microsoft.com/office/officeart/2008/layout/LinedList"/>
    <dgm:cxn modelId="{77B1CB54-8117-C04A-BEA5-D5F83CB9FF39}" type="presOf" srcId="{5A9F49D7-1D82-A046-97DC-F8316A6077BA}" destId="{73F05935-614A-9B4B-8FE3-DCD5AF2767FD}" srcOrd="0" destOrd="0" presId="urn:microsoft.com/office/officeart/2008/layout/LinedList"/>
    <dgm:cxn modelId="{62A22C56-7CAD-4B1D-9E03-C8735F656058}" srcId="{DADB8C03-9FE5-44E2-888B-C3642D2BB297}" destId="{020FF1A5-D422-44A8-890B-EF7A9E6FDD17}" srcOrd="2" destOrd="0" parTransId="{567D9332-73D2-415D-B4BF-239D152170C0}" sibTransId="{6895AA85-29D2-403D-88D9-AE3DC2B11A62}"/>
    <dgm:cxn modelId="{DE040459-F19C-4A83-AB84-52D326CBEA4E}" srcId="{DADB8C03-9FE5-44E2-888B-C3642D2BB297}" destId="{7F5711B7-4C21-4A98-81B7-49CBD5B3C44E}" srcOrd="0" destOrd="0" parTransId="{39D87F9C-2332-4D6F-AF14-AC7B08BEE656}" sibTransId="{6B53D227-7E23-4339-A8DA-75F804BEE940}"/>
    <dgm:cxn modelId="{64321164-5C69-1245-8461-62C39E173947}" type="presOf" srcId="{3F80F8BD-8CA7-5A4A-89F3-647C6FFF112E}" destId="{28A7BDFD-C3DE-5240-8D3D-A9B974114813}" srcOrd="0" destOrd="0" presId="urn:microsoft.com/office/officeart/2008/layout/LinedList"/>
    <dgm:cxn modelId="{24347E70-6D6B-4DB5-B85E-606803C059FB}" srcId="{DADB8C03-9FE5-44E2-888B-C3642D2BB297}" destId="{E7E14693-EF38-48DD-9E70-910DD844B900}" srcOrd="3" destOrd="0" parTransId="{A9C83987-2328-4AEC-A67B-A7AC899C4A64}" sibTransId="{2FA262F1-A8C6-46EB-8707-06649549037E}"/>
    <dgm:cxn modelId="{D0B93776-E077-49F5-9818-B7B87FBFC707}" srcId="{DADB8C03-9FE5-44E2-888B-C3642D2BB297}" destId="{867F995B-42B7-4F51-9C2E-1783FB05E0A4}" srcOrd="6" destOrd="0" parTransId="{7267883B-ACAD-49F7-B0DB-9048C78AB751}" sibTransId="{50ED18A7-EE5B-4542-A6D8-235619C86871}"/>
    <dgm:cxn modelId="{6CABA0C1-314F-764F-A49B-912B45C9F741}" srcId="{DADB8C03-9FE5-44E2-888B-C3642D2BB297}" destId="{3F80F8BD-8CA7-5A4A-89F3-647C6FFF112E}" srcOrd="10" destOrd="0" parTransId="{F7541B5C-1370-1641-927E-E19A6AB515E4}" sibTransId="{60190152-480C-4146-B721-EB23765EE816}"/>
    <dgm:cxn modelId="{914D8ECF-074F-B94B-96F7-9119711F207C}" type="presOf" srcId="{E7E14693-EF38-48DD-9E70-910DD844B900}" destId="{43C6820A-9647-2342-8847-8F4BE9DBA70E}" srcOrd="0" destOrd="0" presId="urn:microsoft.com/office/officeart/2008/layout/LinedList"/>
    <dgm:cxn modelId="{9F8E4DD1-2226-8F42-8BE2-9F48941A96B3}" type="presOf" srcId="{A84FE6BE-E4DD-46F6-B4DB-F13ADE0E5760}" destId="{191FA32A-23BF-D243-A6B7-EEF102F1F6DA}" srcOrd="0" destOrd="0" presId="urn:microsoft.com/office/officeart/2008/layout/LinedList"/>
    <dgm:cxn modelId="{A584BAE5-3A16-4C8F-8EAE-D8EFA4EC8976}" srcId="{DADB8C03-9FE5-44E2-888B-C3642D2BB297}" destId="{A84FE6BE-E4DD-46F6-B4DB-F13ADE0E5760}" srcOrd="5" destOrd="0" parTransId="{BA903827-F15A-4BF2-B09A-A361310D4488}" sibTransId="{24FB714E-43F1-499B-8D91-C4A8CD2C6663}"/>
    <dgm:cxn modelId="{AA8A3FE8-68C2-8948-802A-8FCAB108AA61}" type="presOf" srcId="{6DF2033D-9EDC-40FE-A426-3D221C821F73}" destId="{890185C0-B045-5647-B295-F442E7D9A9BA}" srcOrd="0" destOrd="0" presId="urn:microsoft.com/office/officeart/2008/layout/LinedList"/>
    <dgm:cxn modelId="{4C6A30EE-6B11-493D-89FE-11FC3011AB22}" srcId="{DADB8C03-9FE5-44E2-888B-C3642D2BB297}" destId="{86533A1A-F35B-44FC-AD4B-68420FFE7F5E}" srcOrd="4" destOrd="0" parTransId="{B5678A65-943A-4A7C-9702-1F97CD3C75A4}" sibTransId="{6145E25C-85E3-42B1-941A-FD1FE11AE0C9}"/>
    <dgm:cxn modelId="{BBE715F0-5F7B-F542-89D2-1064484721B5}" type="presOf" srcId="{86533A1A-F35B-44FC-AD4B-68420FFE7F5E}" destId="{3666FAC0-51AF-4342-A247-5427D8F1245A}" srcOrd="0" destOrd="0" presId="urn:microsoft.com/office/officeart/2008/layout/LinedList"/>
    <dgm:cxn modelId="{0EB5623C-0585-C34A-8F19-62310C15EA2D}" type="presParOf" srcId="{3CBBE928-9C86-9F4F-8B36-9116349E1ECD}" destId="{DF013266-2640-BB4B-8A90-5E77C36E0682}" srcOrd="0" destOrd="0" presId="urn:microsoft.com/office/officeart/2008/layout/LinedList"/>
    <dgm:cxn modelId="{2338302B-4D0F-7143-A697-E6610B497C6E}" type="presParOf" srcId="{3CBBE928-9C86-9F4F-8B36-9116349E1ECD}" destId="{CC780D62-3931-6044-BAEF-2818C669E30E}" srcOrd="1" destOrd="0" presId="urn:microsoft.com/office/officeart/2008/layout/LinedList"/>
    <dgm:cxn modelId="{CDEAEA05-7CDD-1D46-910D-22DB23CF0EF3}" type="presParOf" srcId="{CC780D62-3931-6044-BAEF-2818C669E30E}" destId="{C68AD122-6180-4D48-881B-C9076296A1EE}" srcOrd="0" destOrd="0" presId="urn:microsoft.com/office/officeart/2008/layout/LinedList"/>
    <dgm:cxn modelId="{BC96BA33-9036-094C-91D0-DB8E4AFE6BF4}" type="presParOf" srcId="{CC780D62-3931-6044-BAEF-2818C669E30E}" destId="{0B4E3B2C-2562-BD42-B749-1E58CC97C339}" srcOrd="1" destOrd="0" presId="urn:microsoft.com/office/officeart/2008/layout/LinedList"/>
    <dgm:cxn modelId="{7FD7F557-B743-5348-85C2-7257313799C6}" type="presParOf" srcId="{3CBBE928-9C86-9F4F-8B36-9116349E1ECD}" destId="{0C9A24B4-8E89-9543-9E7E-9B304C85B547}" srcOrd="2" destOrd="0" presId="urn:microsoft.com/office/officeart/2008/layout/LinedList"/>
    <dgm:cxn modelId="{77C37957-5B15-F74B-BABF-1369BDFEF6C5}" type="presParOf" srcId="{3CBBE928-9C86-9F4F-8B36-9116349E1ECD}" destId="{DE7AFB60-D0C7-284F-9EAA-389B7CFC3B9A}" srcOrd="3" destOrd="0" presId="urn:microsoft.com/office/officeart/2008/layout/LinedList"/>
    <dgm:cxn modelId="{17973F69-35C3-DB4D-936F-742384C9C052}" type="presParOf" srcId="{DE7AFB60-D0C7-284F-9EAA-389B7CFC3B9A}" destId="{890185C0-B045-5647-B295-F442E7D9A9BA}" srcOrd="0" destOrd="0" presId="urn:microsoft.com/office/officeart/2008/layout/LinedList"/>
    <dgm:cxn modelId="{AB4AF629-5C8C-FD43-9D0B-57E917DDDAAD}" type="presParOf" srcId="{DE7AFB60-D0C7-284F-9EAA-389B7CFC3B9A}" destId="{6DFE67E6-7590-3547-86D1-98E4F564F778}" srcOrd="1" destOrd="0" presId="urn:microsoft.com/office/officeart/2008/layout/LinedList"/>
    <dgm:cxn modelId="{DC68D817-C3EF-9C49-A429-F0D114E011AA}" type="presParOf" srcId="{3CBBE928-9C86-9F4F-8B36-9116349E1ECD}" destId="{85A7A7A9-3EFE-B34A-8E78-8CEC58AFC896}" srcOrd="4" destOrd="0" presId="urn:microsoft.com/office/officeart/2008/layout/LinedList"/>
    <dgm:cxn modelId="{8E5B0B7B-9189-E847-9CD6-49E4F0FFF3B8}" type="presParOf" srcId="{3CBBE928-9C86-9F4F-8B36-9116349E1ECD}" destId="{0B0E5C0F-E0F6-C941-B2CF-6EC51144EB8B}" srcOrd="5" destOrd="0" presId="urn:microsoft.com/office/officeart/2008/layout/LinedList"/>
    <dgm:cxn modelId="{068B4172-BEEB-C04B-AFCD-2C8CC882BFEE}" type="presParOf" srcId="{0B0E5C0F-E0F6-C941-B2CF-6EC51144EB8B}" destId="{09FF8BB7-BCF4-8F44-A41F-53E944BD7CA2}" srcOrd="0" destOrd="0" presId="urn:microsoft.com/office/officeart/2008/layout/LinedList"/>
    <dgm:cxn modelId="{7A74AF9E-125C-3644-95E2-021D58047EAE}" type="presParOf" srcId="{0B0E5C0F-E0F6-C941-B2CF-6EC51144EB8B}" destId="{7706654D-6154-B54C-98DA-B56C7D0CDB32}" srcOrd="1" destOrd="0" presId="urn:microsoft.com/office/officeart/2008/layout/LinedList"/>
    <dgm:cxn modelId="{0775006D-7079-4647-AF40-BF0AC40F34C7}" type="presParOf" srcId="{3CBBE928-9C86-9F4F-8B36-9116349E1ECD}" destId="{CB374E87-62CA-4140-AF84-9601323CDC98}" srcOrd="6" destOrd="0" presId="urn:microsoft.com/office/officeart/2008/layout/LinedList"/>
    <dgm:cxn modelId="{38B796DF-6062-BA44-8092-C132F0264159}" type="presParOf" srcId="{3CBBE928-9C86-9F4F-8B36-9116349E1ECD}" destId="{5515A336-661A-0140-9AB0-AE89A919EAC8}" srcOrd="7" destOrd="0" presId="urn:microsoft.com/office/officeart/2008/layout/LinedList"/>
    <dgm:cxn modelId="{E00E4628-FBE9-9642-A457-D043ED01EBB9}" type="presParOf" srcId="{5515A336-661A-0140-9AB0-AE89A919EAC8}" destId="{43C6820A-9647-2342-8847-8F4BE9DBA70E}" srcOrd="0" destOrd="0" presId="urn:microsoft.com/office/officeart/2008/layout/LinedList"/>
    <dgm:cxn modelId="{0386705A-42A6-DE46-A207-31E034788F7A}" type="presParOf" srcId="{5515A336-661A-0140-9AB0-AE89A919EAC8}" destId="{BE9973FD-AEE6-3749-A3C8-A32474177E7E}" srcOrd="1" destOrd="0" presId="urn:microsoft.com/office/officeart/2008/layout/LinedList"/>
    <dgm:cxn modelId="{A25B7120-CC73-8B42-9DB0-9AA62BA1189E}" type="presParOf" srcId="{3CBBE928-9C86-9F4F-8B36-9116349E1ECD}" destId="{147BDA8E-BCDC-3C40-A359-18942C04F420}" srcOrd="8" destOrd="0" presId="urn:microsoft.com/office/officeart/2008/layout/LinedList"/>
    <dgm:cxn modelId="{6D8D23E4-F621-D145-A3DD-AFDAFCEE2130}" type="presParOf" srcId="{3CBBE928-9C86-9F4F-8B36-9116349E1ECD}" destId="{F12B960A-85A8-1843-B72A-3A3CDC5CED3D}" srcOrd="9" destOrd="0" presId="urn:microsoft.com/office/officeart/2008/layout/LinedList"/>
    <dgm:cxn modelId="{664DB61D-5F9B-EC43-8614-58226A9198A8}" type="presParOf" srcId="{F12B960A-85A8-1843-B72A-3A3CDC5CED3D}" destId="{3666FAC0-51AF-4342-A247-5427D8F1245A}" srcOrd="0" destOrd="0" presId="urn:microsoft.com/office/officeart/2008/layout/LinedList"/>
    <dgm:cxn modelId="{638CE006-7E30-654B-9F80-115EE6995595}" type="presParOf" srcId="{F12B960A-85A8-1843-B72A-3A3CDC5CED3D}" destId="{4EBF5EF9-031B-CE46-A5E4-535F9436F4BC}" srcOrd="1" destOrd="0" presId="urn:microsoft.com/office/officeart/2008/layout/LinedList"/>
    <dgm:cxn modelId="{D277DA9E-4757-ED44-BA4E-841C1F6C2B51}" type="presParOf" srcId="{3CBBE928-9C86-9F4F-8B36-9116349E1ECD}" destId="{7503B5AE-71A1-3B40-8624-14D030857C70}" srcOrd="10" destOrd="0" presId="urn:microsoft.com/office/officeart/2008/layout/LinedList"/>
    <dgm:cxn modelId="{8339B281-7EB9-694E-B073-F901F2ACA870}" type="presParOf" srcId="{3CBBE928-9C86-9F4F-8B36-9116349E1ECD}" destId="{A6503BE8-A3C7-C540-934E-518AD5454A99}" srcOrd="11" destOrd="0" presId="urn:microsoft.com/office/officeart/2008/layout/LinedList"/>
    <dgm:cxn modelId="{41243000-5828-4C45-848E-FC84A12F3B7D}" type="presParOf" srcId="{A6503BE8-A3C7-C540-934E-518AD5454A99}" destId="{191FA32A-23BF-D243-A6B7-EEF102F1F6DA}" srcOrd="0" destOrd="0" presId="urn:microsoft.com/office/officeart/2008/layout/LinedList"/>
    <dgm:cxn modelId="{6DFC0455-B4CB-B940-BB39-497BF103977C}" type="presParOf" srcId="{A6503BE8-A3C7-C540-934E-518AD5454A99}" destId="{610934F3-FCCB-7046-B184-85E9EA1B4500}" srcOrd="1" destOrd="0" presId="urn:microsoft.com/office/officeart/2008/layout/LinedList"/>
    <dgm:cxn modelId="{F474791B-F2CD-D64A-A6AE-4158A68CF918}" type="presParOf" srcId="{3CBBE928-9C86-9F4F-8B36-9116349E1ECD}" destId="{8A3D4EDB-1D97-9C48-B5FB-2D5D5A597061}" srcOrd="12" destOrd="0" presId="urn:microsoft.com/office/officeart/2008/layout/LinedList"/>
    <dgm:cxn modelId="{6117332E-E9EB-804D-91C2-A96FB4237EF0}" type="presParOf" srcId="{3CBBE928-9C86-9F4F-8B36-9116349E1ECD}" destId="{BDBE6D4A-524A-7548-9688-E0C1F073E853}" srcOrd="13" destOrd="0" presId="urn:microsoft.com/office/officeart/2008/layout/LinedList"/>
    <dgm:cxn modelId="{7B12E43D-B97D-3A42-80CD-E9A184504DEF}" type="presParOf" srcId="{BDBE6D4A-524A-7548-9688-E0C1F073E853}" destId="{F9BD6BF0-73CB-5947-8BC6-9F450BF81996}" srcOrd="0" destOrd="0" presId="urn:microsoft.com/office/officeart/2008/layout/LinedList"/>
    <dgm:cxn modelId="{2212210B-92B9-1C4E-A265-83C6E6F0A6FC}" type="presParOf" srcId="{BDBE6D4A-524A-7548-9688-E0C1F073E853}" destId="{1BE04219-E306-E24C-A4FA-3782DEEDEFE0}" srcOrd="1" destOrd="0" presId="urn:microsoft.com/office/officeart/2008/layout/LinedList"/>
    <dgm:cxn modelId="{7DB69E52-DA7E-3D4F-88E5-1ABD226E1DD4}" type="presParOf" srcId="{3CBBE928-9C86-9F4F-8B36-9116349E1ECD}" destId="{CCB4728E-5469-7D41-9427-8EB8F77F6A1E}" srcOrd="14" destOrd="0" presId="urn:microsoft.com/office/officeart/2008/layout/LinedList"/>
    <dgm:cxn modelId="{C3FEABE4-CF14-5346-80AD-17DF70970961}" type="presParOf" srcId="{3CBBE928-9C86-9F4F-8B36-9116349E1ECD}" destId="{0D8D3B7C-A66A-7E44-885F-140F8B3EC3DC}" srcOrd="15" destOrd="0" presId="urn:microsoft.com/office/officeart/2008/layout/LinedList"/>
    <dgm:cxn modelId="{CF5FCA18-C24B-4D4C-9CCC-13144B25B39B}" type="presParOf" srcId="{0D8D3B7C-A66A-7E44-885F-140F8B3EC3DC}" destId="{F267F7FD-D085-0746-8EE0-8A2C01176736}" srcOrd="0" destOrd="0" presId="urn:microsoft.com/office/officeart/2008/layout/LinedList"/>
    <dgm:cxn modelId="{03C46EE5-2B4A-5049-A786-27460E4F8F3D}" type="presParOf" srcId="{0D8D3B7C-A66A-7E44-885F-140F8B3EC3DC}" destId="{61C67A4E-404D-4B4D-9B80-92737228F08D}" srcOrd="1" destOrd="0" presId="urn:microsoft.com/office/officeart/2008/layout/LinedList"/>
    <dgm:cxn modelId="{3FA834E7-3ED8-E540-9C67-7B05D10BEF5D}" type="presParOf" srcId="{3CBBE928-9C86-9F4F-8B36-9116349E1ECD}" destId="{CC267552-D97C-7048-AB9D-824B0FF819F2}" srcOrd="16" destOrd="0" presId="urn:microsoft.com/office/officeart/2008/layout/LinedList"/>
    <dgm:cxn modelId="{B36449BD-7F7B-824F-B627-40E11FAD01BD}" type="presParOf" srcId="{3CBBE928-9C86-9F4F-8B36-9116349E1ECD}" destId="{276D94B0-F479-0548-808E-4954C1E33BAB}" srcOrd="17" destOrd="0" presId="urn:microsoft.com/office/officeart/2008/layout/LinedList"/>
    <dgm:cxn modelId="{06F5745F-851C-A441-989B-C988DA02548E}" type="presParOf" srcId="{276D94B0-F479-0548-808E-4954C1E33BAB}" destId="{D63495C9-FD98-3841-9CAD-C41FE3F786D8}" srcOrd="0" destOrd="0" presId="urn:microsoft.com/office/officeart/2008/layout/LinedList"/>
    <dgm:cxn modelId="{AB51DE50-F650-9643-A529-D79A4F7F4A13}" type="presParOf" srcId="{276D94B0-F479-0548-808E-4954C1E33BAB}" destId="{4D5076D9-B189-814A-B2D0-4A581855A189}" srcOrd="1" destOrd="0" presId="urn:microsoft.com/office/officeart/2008/layout/LinedList"/>
    <dgm:cxn modelId="{BB6A4FA1-1F4D-E842-8A8D-E5080D9B5DA3}" type="presParOf" srcId="{3CBBE928-9C86-9F4F-8B36-9116349E1ECD}" destId="{7F47AEA2-83B1-8648-97D7-F84AC21C9F2F}" srcOrd="18" destOrd="0" presId="urn:microsoft.com/office/officeart/2008/layout/LinedList"/>
    <dgm:cxn modelId="{A321C299-269E-2943-AF87-20ACF411D4C8}" type="presParOf" srcId="{3CBBE928-9C86-9F4F-8B36-9116349E1ECD}" destId="{F058D97F-3EA6-1F49-926D-FFA433FA499E}" srcOrd="19" destOrd="0" presId="urn:microsoft.com/office/officeart/2008/layout/LinedList"/>
    <dgm:cxn modelId="{A057445A-BAF5-9543-88E2-5EE9704A713A}" type="presParOf" srcId="{F058D97F-3EA6-1F49-926D-FFA433FA499E}" destId="{73F05935-614A-9B4B-8FE3-DCD5AF2767FD}" srcOrd="0" destOrd="0" presId="urn:microsoft.com/office/officeart/2008/layout/LinedList"/>
    <dgm:cxn modelId="{1F24CDE3-E948-114B-96DB-6326C0624204}" type="presParOf" srcId="{F058D97F-3EA6-1F49-926D-FFA433FA499E}" destId="{3D3DA270-8896-A144-A335-74A5D001BE1A}" srcOrd="1" destOrd="0" presId="urn:microsoft.com/office/officeart/2008/layout/LinedList"/>
    <dgm:cxn modelId="{E0EE0760-AC73-9240-8404-006327106B8C}" type="presParOf" srcId="{3CBBE928-9C86-9F4F-8B36-9116349E1ECD}" destId="{F1F2593C-93CB-164C-AE86-21916E19417A}" srcOrd="20" destOrd="0" presId="urn:microsoft.com/office/officeart/2008/layout/LinedList"/>
    <dgm:cxn modelId="{E5E8A142-CC1B-0D49-B968-CFB36749CAAF}" type="presParOf" srcId="{3CBBE928-9C86-9F4F-8B36-9116349E1ECD}" destId="{466B776F-81E7-104E-B713-879C0E84A6C8}" srcOrd="21" destOrd="0" presId="urn:microsoft.com/office/officeart/2008/layout/LinedList"/>
    <dgm:cxn modelId="{C27E549B-C0F0-0B46-AA5C-17838DDCA429}" type="presParOf" srcId="{466B776F-81E7-104E-B713-879C0E84A6C8}" destId="{28A7BDFD-C3DE-5240-8D3D-A9B974114813}" srcOrd="0" destOrd="0" presId="urn:microsoft.com/office/officeart/2008/layout/LinedList"/>
    <dgm:cxn modelId="{C6AD398D-DE51-DF4A-90D4-79C0A76DA8A0}" type="presParOf" srcId="{466B776F-81E7-104E-B713-879C0E84A6C8}" destId="{C2E77CC3-2D7B-DA44-8E8E-35FA321D7FD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45532-E965-4FA4-BDE2-E8B3354E9A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1428A33-15E2-47E8-95B4-776FBC830CBB}">
      <dgm:prSet/>
      <dgm:spPr/>
      <dgm:t>
        <a:bodyPr/>
        <a:lstStyle/>
        <a:p>
          <a:r>
            <a:rPr lang="en-US" dirty="0"/>
            <a:t>Inspiring people towards a vision through authentic leadership – generating a sense of alignment. </a:t>
          </a:r>
        </a:p>
      </dgm:t>
    </dgm:pt>
    <dgm:pt modelId="{8A07DD6F-63EF-4AF4-B036-C9F112D019C4}" type="parTrans" cxnId="{50779415-DF6F-4631-93F5-AFE3810929BA}">
      <dgm:prSet/>
      <dgm:spPr/>
      <dgm:t>
        <a:bodyPr/>
        <a:lstStyle/>
        <a:p>
          <a:endParaRPr lang="en-US"/>
        </a:p>
      </dgm:t>
    </dgm:pt>
    <dgm:pt modelId="{1C189A73-C80A-49F5-A88C-CFDC0B48D289}" type="sibTrans" cxnId="{50779415-DF6F-4631-93F5-AFE3810929BA}">
      <dgm:prSet/>
      <dgm:spPr/>
      <dgm:t>
        <a:bodyPr/>
        <a:lstStyle/>
        <a:p>
          <a:endParaRPr lang="en-US"/>
        </a:p>
      </dgm:t>
    </dgm:pt>
    <dgm:pt modelId="{84E4308F-7045-4367-9C79-577A14719851}">
      <dgm:prSet/>
      <dgm:spPr/>
      <dgm:t>
        <a:bodyPr/>
        <a:lstStyle/>
        <a:p>
          <a:r>
            <a:rPr lang="en-US" dirty="0"/>
            <a:t>Building personal relationships (with and between volunteers) </a:t>
          </a:r>
        </a:p>
      </dgm:t>
    </dgm:pt>
    <dgm:pt modelId="{DC85FA61-6B99-41B2-BDF7-B14EC629A022}" type="parTrans" cxnId="{AD06AA1D-F9A7-456B-AADE-ED59B1B88CB1}">
      <dgm:prSet/>
      <dgm:spPr/>
      <dgm:t>
        <a:bodyPr/>
        <a:lstStyle/>
        <a:p>
          <a:endParaRPr lang="en-US"/>
        </a:p>
      </dgm:t>
    </dgm:pt>
    <dgm:pt modelId="{95757063-48E0-4539-A31E-09FA9919AD58}" type="sibTrans" cxnId="{AD06AA1D-F9A7-456B-AADE-ED59B1B88CB1}">
      <dgm:prSet/>
      <dgm:spPr/>
      <dgm:t>
        <a:bodyPr/>
        <a:lstStyle/>
        <a:p>
          <a:endParaRPr lang="en-US"/>
        </a:p>
      </dgm:t>
    </dgm:pt>
    <dgm:pt modelId="{44CCEC41-2681-4F0B-A1D8-64E813FADFA1}">
      <dgm:prSet/>
      <dgm:spPr/>
      <dgm:t>
        <a:bodyPr/>
        <a:lstStyle/>
        <a:p>
          <a:r>
            <a:rPr lang="en-US" dirty="0"/>
            <a:t>Showing them how their contribution matters</a:t>
          </a:r>
        </a:p>
      </dgm:t>
    </dgm:pt>
    <dgm:pt modelId="{4CD88170-A9DB-4ECD-A335-10804C126851}" type="parTrans" cxnId="{3D3A0EE9-104C-4454-97F7-11D615ED953C}">
      <dgm:prSet/>
      <dgm:spPr/>
      <dgm:t>
        <a:bodyPr/>
        <a:lstStyle/>
        <a:p>
          <a:endParaRPr lang="en-US"/>
        </a:p>
      </dgm:t>
    </dgm:pt>
    <dgm:pt modelId="{831D19A1-4841-4376-8FCB-8BDE90FF6A74}" type="sibTrans" cxnId="{3D3A0EE9-104C-4454-97F7-11D615ED953C}">
      <dgm:prSet/>
      <dgm:spPr/>
      <dgm:t>
        <a:bodyPr/>
        <a:lstStyle/>
        <a:p>
          <a:endParaRPr lang="en-US"/>
        </a:p>
      </dgm:t>
    </dgm:pt>
    <dgm:pt modelId="{8582C79F-A08B-4D2E-8B08-64BCAB9BD4C2}">
      <dgm:prSet/>
      <dgm:spPr/>
      <dgm:t>
        <a:bodyPr/>
        <a:lstStyle/>
        <a:p>
          <a:r>
            <a:rPr lang="en-US"/>
            <a:t>Giving them a voice in decision-making </a:t>
          </a:r>
        </a:p>
      </dgm:t>
    </dgm:pt>
    <dgm:pt modelId="{79847DC5-4168-4842-AE54-AE641A14ABF9}" type="parTrans" cxnId="{D6FD3CDF-E3F6-489C-B276-87BFFDA1A324}">
      <dgm:prSet/>
      <dgm:spPr/>
      <dgm:t>
        <a:bodyPr/>
        <a:lstStyle/>
        <a:p>
          <a:endParaRPr lang="en-US"/>
        </a:p>
      </dgm:t>
    </dgm:pt>
    <dgm:pt modelId="{E7BFE44F-2B3A-4A69-8DE8-A277EA0A3B14}" type="sibTrans" cxnId="{D6FD3CDF-E3F6-489C-B276-87BFFDA1A324}">
      <dgm:prSet/>
      <dgm:spPr/>
      <dgm:t>
        <a:bodyPr/>
        <a:lstStyle/>
        <a:p>
          <a:endParaRPr lang="en-US"/>
        </a:p>
      </dgm:t>
    </dgm:pt>
    <dgm:pt modelId="{1AEC55A0-07CF-4515-912D-334526418883}">
      <dgm:prSet/>
      <dgm:spPr/>
      <dgm:t>
        <a:bodyPr/>
        <a:lstStyle/>
        <a:p>
          <a:r>
            <a:rPr lang="en-US"/>
            <a:t>Giving them opportunities </a:t>
          </a:r>
        </a:p>
      </dgm:t>
    </dgm:pt>
    <dgm:pt modelId="{1A829ABA-0228-4C97-BC7E-23302D04EB20}" type="parTrans" cxnId="{E224D95E-CA88-4935-BFB6-1039DCE9FED8}">
      <dgm:prSet/>
      <dgm:spPr/>
      <dgm:t>
        <a:bodyPr/>
        <a:lstStyle/>
        <a:p>
          <a:endParaRPr lang="en-US"/>
        </a:p>
      </dgm:t>
    </dgm:pt>
    <dgm:pt modelId="{48B9BC6C-3A80-4E3E-9EE8-A9A21EEA0726}" type="sibTrans" cxnId="{E224D95E-CA88-4935-BFB6-1039DCE9FED8}">
      <dgm:prSet/>
      <dgm:spPr/>
      <dgm:t>
        <a:bodyPr/>
        <a:lstStyle/>
        <a:p>
          <a:endParaRPr lang="en-US"/>
        </a:p>
      </dgm:t>
    </dgm:pt>
    <dgm:pt modelId="{391124BE-DED5-4F1E-84F4-C8F5A7946B62}">
      <dgm:prSet/>
      <dgm:spPr/>
      <dgm:t>
        <a:bodyPr/>
        <a:lstStyle/>
        <a:p>
          <a:r>
            <a:rPr lang="en-US" dirty="0"/>
            <a:t>Setting an example, yourself </a:t>
          </a:r>
        </a:p>
      </dgm:t>
    </dgm:pt>
    <dgm:pt modelId="{A8326316-3E48-4E89-B7EB-5E55FB0F33DB}" type="parTrans" cxnId="{B1C406A7-0981-44DE-AC1C-CBB854EA2E8E}">
      <dgm:prSet/>
      <dgm:spPr/>
      <dgm:t>
        <a:bodyPr/>
        <a:lstStyle/>
        <a:p>
          <a:endParaRPr lang="en-US"/>
        </a:p>
      </dgm:t>
    </dgm:pt>
    <dgm:pt modelId="{6ED09BD5-80FF-40F2-98A3-1824A49C0377}" type="sibTrans" cxnId="{B1C406A7-0981-44DE-AC1C-CBB854EA2E8E}">
      <dgm:prSet/>
      <dgm:spPr/>
      <dgm:t>
        <a:bodyPr/>
        <a:lstStyle/>
        <a:p>
          <a:endParaRPr lang="en-US"/>
        </a:p>
      </dgm:t>
    </dgm:pt>
    <dgm:pt modelId="{C453DD3F-CB22-4C8E-9645-BE4459D76799}" type="pres">
      <dgm:prSet presAssocID="{E3D45532-E965-4FA4-BDE2-E8B3354E9A41}" presName="root" presStyleCnt="0">
        <dgm:presLayoutVars>
          <dgm:dir/>
          <dgm:resizeHandles val="exact"/>
        </dgm:presLayoutVars>
      </dgm:prSet>
      <dgm:spPr/>
    </dgm:pt>
    <dgm:pt modelId="{DF0AC883-D618-4CEF-8933-4C51EDE1452D}" type="pres">
      <dgm:prSet presAssocID="{A1428A33-15E2-47E8-95B4-776FBC830CBB}" presName="compNode" presStyleCnt="0"/>
      <dgm:spPr/>
    </dgm:pt>
    <dgm:pt modelId="{E8D99D7B-C4A7-4B03-BF97-4DF0BDD08151}" type="pres">
      <dgm:prSet presAssocID="{A1428A33-15E2-47E8-95B4-776FBC830CBB}" presName="bgRect" presStyleLbl="bgShp" presStyleIdx="0" presStyleCnt="6"/>
      <dgm:spPr/>
    </dgm:pt>
    <dgm:pt modelId="{B3448957-273F-4AB5-910E-095F83803740}" type="pres">
      <dgm:prSet presAssocID="{A1428A33-15E2-47E8-95B4-776FBC830CB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ducation"/>
        </a:ext>
      </dgm:extLst>
    </dgm:pt>
    <dgm:pt modelId="{82288B46-92F5-4F32-8AAC-C58877D8F071}" type="pres">
      <dgm:prSet presAssocID="{A1428A33-15E2-47E8-95B4-776FBC830CBB}" presName="spaceRect" presStyleCnt="0"/>
      <dgm:spPr/>
    </dgm:pt>
    <dgm:pt modelId="{4B938674-9113-4AF3-9799-4B0FD628B0F8}" type="pres">
      <dgm:prSet presAssocID="{A1428A33-15E2-47E8-95B4-776FBC830CBB}" presName="parTx" presStyleLbl="revTx" presStyleIdx="0" presStyleCnt="6">
        <dgm:presLayoutVars>
          <dgm:chMax val="0"/>
          <dgm:chPref val="0"/>
        </dgm:presLayoutVars>
      </dgm:prSet>
      <dgm:spPr/>
    </dgm:pt>
    <dgm:pt modelId="{7650977A-34C6-4FB0-BA85-2D1D13D11498}" type="pres">
      <dgm:prSet presAssocID="{1C189A73-C80A-49F5-A88C-CFDC0B48D289}" presName="sibTrans" presStyleCnt="0"/>
      <dgm:spPr/>
    </dgm:pt>
    <dgm:pt modelId="{FFA1AAD8-C492-4D58-B14B-9603FD5ABBEC}" type="pres">
      <dgm:prSet presAssocID="{84E4308F-7045-4367-9C79-577A14719851}" presName="compNode" presStyleCnt="0"/>
      <dgm:spPr/>
    </dgm:pt>
    <dgm:pt modelId="{E9F5907F-D3D0-4272-A992-4F61043B9CA5}" type="pres">
      <dgm:prSet presAssocID="{84E4308F-7045-4367-9C79-577A14719851}" presName="bgRect" presStyleLbl="bgShp" presStyleIdx="1" presStyleCnt="6"/>
      <dgm:spPr/>
    </dgm:pt>
    <dgm:pt modelId="{D38FEBE4-3F39-4C8E-BBF6-02411233A08B}" type="pres">
      <dgm:prSet presAssocID="{84E4308F-7045-4367-9C79-577A1471985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F3801657-9B0C-4EAD-B4B0-5F0D3187D9B8}" type="pres">
      <dgm:prSet presAssocID="{84E4308F-7045-4367-9C79-577A14719851}" presName="spaceRect" presStyleCnt="0"/>
      <dgm:spPr/>
    </dgm:pt>
    <dgm:pt modelId="{BE59231A-13BE-46C0-B97C-A623225EAD70}" type="pres">
      <dgm:prSet presAssocID="{84E4308F-7045-4367-9C79-577A14719851}" presName="parTx" presStyleLbl="revTx" presStyleIdx="1" presStyleCnt="6">
        <dgm:presLayoutVars>
          <dgm:chMax val="0"/>
          <dgm:chPref val="0"/>
        </dgm:presLayoutVars>
      </dgm:prSet>
      <dgm:spPr/>
    </dgm:pt>
    <dgm:pt modelId="{AC21CCCF-DB1C-482A-9D5B-0D875A213E0F}" type="pres">
      <dgm:prSet presAssocID="{95757063-48E0-4539-A31E-09FA9919AD58}" presName="sibTrans" presStyleCnt="0"/>
      <dgm:spPr/>
    </dgm:pt>
    <dgm:pt modelId="{386298D5-DF92-4AE0-A9A8-DB6B546FF50E}" type="pres">
      <dgm:prSet presAssocID="{44CCEC41-2681-4F0B-A1D8-64E813FADFA1}" presName="compNode" presStyleCnt="0"/>
      <dgm:spPr/>
    </dgm:pt>
    <dgm:pt modelId="{48295420-53AD-4EAA-926A-F9145253FAF7}" type="pres">
      <dgm:prSet presAssocID="{44CCEC41-2681-4F0B-A1D8-64E813FADFA1}" presName="bgRect" presStyleLbl="bgShp" presStyleIdx="2" presStyleCnt="6"/>
      <dgm:spPr/>
    </dgm:pt>
    <dgm:pt modelId="{43586AE9-15D8-406A-A9C9-ED75FE0AFA5B}" type="pres">
      <dgm:prSet presAssocID="{44CCEC41-2681-4F0B-A1D8-64E813FADFA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boarding"/>
        </a:ext>
      </dgm:extLst>
    </dgm:pt>
    <dgm:pt modelId="{5EA25A95-B861-442A-90D3-6B89D9605D36}" type="pres">
      <dgm:prSet presAssocID="{44CCEC41-2681-4F0B-A1D8-64E813FADFA1}" presName="spaceRect" presStyleCnt="0"/>
      <dgm:spPr/>
    </dgm:pt>
    <dgm:pt modelId="{39C5A039-9C18-4C13-B9E1-BF684D8C30BC}" type="pres">
      <dgm:prSet presAssocID="{44CCEC41-2681-4F0B-A1D8-64E813FADFA1}" presName="parTx" presStyleLbl="revTx" presStyleIdx="2" presStyleCnt="6">
        <dgm:presLayoutVars>
          <dgm:chMax val="0"/>
          <dgm:chPref val="0"/>
        </dgm:presLayoutVars>
      </dgm:prSet>
      <dgm:spPr/>
    </dgm:pt>
    <dgm:pt modelId="{0C764F9A-4B27-46E7-BF8D-BCA8D1583692}" type="pres">
      <dgm:prSet presAssocID="{831D19A1-4841-4376-8FCB-8BDE90FF6A74}" presName="sibTrans" presStyleCnt="0"/>
      <dgm:spPr/>
    </dgm:pt>
    <dgm:pt modelId="{9041FEBD-714F-4F09-AA53-37F92E0B31F2}" type="pres">
      <dgm:prSet presAssocID="{8582C79F-A08B-4D2E-8B08-64BCAB9BD4C2}" presName="compNode" presStyleCnt="0"/>
      <dgm:spPr/>
    </dgm:pt>
    <dgm:pt modelId="{8E649B0C-C419-400D-855F-859BD2CEBFDB}" type="pres">
      <dgm:prSet presAssocID="{8582C79F-A08B-4D2E-8B08-64BCAB9BD4C2}" presName="bgRect" presStyleLbl="bgShp" presStyleIdx="3" presStyleCnt="6"/>
      <dgm:spPr/>
    </dgm:pt>
    <dgm:pt modelId="{D7231F0E-364E-4315-B7E4-15A68A62FB24}" type="pres">
      <dgm:prSet presAssocID="{8582C79F-A08B-4D2E-8B08-64BCAB9BD4C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icemail Forward"/>
        </a:ext>
      </dgm:extLst>
    </dgm:pt>
    <dgm:pt modelId="{EFFA8331-945F-452A-8BA5-A23973779316}" type="pres">
      <dgm:prSet presAssocID="{8582C79F-A08B-4D2E-8B08-64BCAB9BD4C2}" presName="spaceRect" presStyleCnt="0"/>
      <dgm:spPr/>
    </dgm:pt>
    <dgm:pt modelId="{5D5106DF-23A0-43A1-A7F6-13CE724D1A3F}" type="pres">
      <dgm:prSet presAssocID="{8582C79F-A08B-4D2E-8B08-64BCAB9BD4C2}" presName="parTx" presStyleLbl="revTx" presStyleIdx="3" presStyleCnt="6">
        <dgm:presLayoutVars>
          <dgm:chMax val="0"/>
          <dgm:chPref val="0"/>
        </dgm:presLayoutVars>
      </dgm:prSet>
      <dgm:spPr/>
    </dgm:pt>
    <dgm:pt modelId="{3199104A-BE2A-4AEA-962A-B5BDC6B07537}" type="pres">
      <dgm:prSet presAssocID="{E7BFE44F-2B3A-4A69-8DE8-A277EA0A3B14}" presName="sibTrans" presStyleCnt="0"/>
      <dgm:spPr/>
    </dgm:pt>
    <dgm:pt modelId="{9EC3FC10-81BF-47EC-946A-306473F60F5C}" type="pres">
      <dgm:prSet presAssocID="{1AEC55A0-07CF-4515-912D-334526418883}" presName="compNode" presStyleCnt="0"/>
      <dgm:spPr/>
    </dgm:pt>
    <dgm:pt modelId="{F0115EB6-62B1-46F8-9834-7FABD22D1584}" type="pres">
      <dgm:prSet presAssocID="{1AEC55A0-07CF-4515-912D-334526418883}" presName="bgRect" presStyleLbl="bgShp" presStyleIdx="4" presStyleCnt="6"/>
      <dgm:spPr/>
    </dgm:pt>
    <dgm:pt modelId="{CFEA9016-890F-4D19-943A-61CC7430CC06}" type="pres">
      <dgm:prSet presAssocID="{1AEC55A0-07CF-4515-912D-33452641888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ing Location"/>
        </a:ext>
      </dgm:extLst>
    </dgm:pt>
    <dgm:pt modelId="{B05BE4BB-EE96-457D-B2C5-241B6AE32439}" type="pres">
      <dgm:prSet presAssocID="{1AEC55A0-07CF-4515-912D-334526418883}" presName="spaceRect" presStyleCnt="0"/>
      <dgm:spPr/>
    </dgm:pt>
    <dgm:pt modelId="{6F881FAF-CFE7-49AC-A15E-4634B8B558CE}" type="pres">
      <dgm:prSet presAssocID="{1AEC55A0-07CF-4515-912D-334526418883}" presName="parTx" presStyleLbl="revTx" presStyleIdx="4" presStyleCnt="6">
        <dgm:presLayoutVars>
          <dgm:chMax val="0"/>
          <dgm:chPref val="0"/>
        </dgm:presLayoutVars>
      </dgm:prSet>
      <dgm:spPr/>
    </dgm:pt>
    <dgm:pt modelId="{736111B3-7550-4C89-872B-FB2C42D920AC}" type="pres">
      <dgm:prSet presAssocID="{48B9BC6C-3A80-4E3E-9EE8-A9A21EEA0726}" presName="sibTrans" presStyleCnt="0"/>
      <dgm:spPr/>
    </dgm:pt>
    <dgm:pt modelId="{11D42634-9DEA-4549-AA55-8F08EA7D778A}" type="pres">
      <dgm:prSet presAssocID="{391124BE-DED5-4F1E-84F4-C8F5A7946B62}" presName="compNode" presStyleCnt="0"/>
      <dgm:spPr/>
    </dgm:pt>
    <dgm:pt modelId="{9B3FDFDC-E2AA-406E-8A7A-65487686964E}" type="pres">
      <dgm:prSet presAssocID="{391124BE-DED5-4F1E-84F4-C8F5A7946B62}" presName="bgRect" presStyleLbl="bgShp" presStyleIdx="5" presStyleCnt="6"/>
      <dgm:spPr/>
    </dgm:pt>
    <dgm:pt modelId="{3D5B4368-5019-4063-A819-EBBE2200FF2D}" type="pres">
      <dgm:prSet presAssocID="{391124BE-DED5-4F1E-84F4-C8F5A7946B6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3A72D1E1-31F2-474D-BED3-CE00F4819E6D}" type="pres">
      <dgm:prSet presAssocID="{391124BE-DED5-4F1E-84F4-C8F5A7946B62}" presName="spaceRect" presStyleCnt="0"/>
      <dgm:spPr/>
    </dgm:pt>
    <dgm:pt modelId="{B73E769A-1818-4420-8FCD-D9DEE7E82D47}" type="pres">
      <dgm:prSet presAssocID="{391124BE-DED5-4F1E-84F4-C8F5A7946B62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88BA2911-0F8E-49A8-9373-35E79FF20E58}" type="presOf" srcId="{E3D45532-E965-4FA4-BDE2-E8B3354E9A41}" destId="{C453DD3F-CB22-4C8E-9645-BE4459D76799}" srcOrd="0" destOrd="0" presId="urn:microsoft.com/office/officeart/2018/2/layout/IconVerticalSolidList"/>
    <dgm:cxn modelId="{50779415-DF6F-4631-93F5-AFE3810929BA}" srcId="{E3D45532-E965-4FA4-BDE2-E8B3354E9A41}" destId="{A1428A33-15E2-47E8-95B4-776FBC830CBB}" srcOrd="0" destOrd="0" parTransId="{8A07DD6F-63EF-4AF4-B036-C9F112D019C4}" sibTransId="{1C189A73-C80A-49F5-A88C-CFDC0B48D289}"/>
    <dgm:cxn modelId="{040EDE1A-CB96-4F8D-996D-DBFD628B8F43}" type="presOf" srcId="{391124BE-DED5-4F1E-84F4-C8F5A7946B62}" destId="{B73E769A-1818-4420-8FCD-D9DEE7E82D47}" srcOrd="0" destOrd="0" presId="urn:microsoft.com/office/officeart/2018/2/layout/IconVerticalSolidList"/>
    <dgm:cxn modelId="{AD06AA1D-F9A7-456B-AADE-ED59B1B88CB1}" srcId="{E3D45532-E965-4FA4-BDE2-E8B3354E9A41}" destId="{84E4308F-7045-4367-9C79-577A14719851}" srcOrd="1" destOrd="0" parTransId="{DC85FA61-6B99-41B2-BDF7-B14EC629A022}" sibTransId="{95757063-48E0-4539-A31E-09FA9919AD58}"/>
    <dgm:cxn modelId="{E224D95E-CA88-4935-BFB6-1039DCE9FED8}" srcId="{E3D45532-E965-4FA4-BDE2-E8B3354E9A41}" destId="{1AEC55A0-07CF-4515-912D-334526418883}" srcOrd="4" destOrd="0" parTransId="{1A829ABA-0228-4C97-BC7E-23302D04EB20}" sibTransId="{48B9BC6C-3A80-4E3E-9EE8-A9A21EEA0726}"/>
    <dgm:cxn modelId="{F56F8865-D7D1-4727-BB25-4B5CE8C8C00A}" type="presOf" srcId="{1AEC55A0-07CF-4515-912D-334526418883}" destId="{6F881FAF-CFE7-49AC-A15E-4634B8B558CE}" srcOrd="0" destOrd="0" presId="urn:microsoft.com/office/officeart/2018/2/layout/IconVerticalSolidList"/>
    <dgm:cxn modelId="{49EA8069-92C3-453A-8B26-3DD495B20596}" type="presOf" srcId="{A1428A33-15E2-47E8-95B4-776FBC830CBB}" destId="{4B938674-9113-4AF3-9799-4B0FD628B0F8}" srcOrd="0" destOrd="0" presId="urn:microsoft.com/office/officeart/2018/2/layout/IconVerticalSolidList"/>
    <dgm:cxn modelId="{C771A79B-FA05-44EC-93FC-1A34890453FC}" type="presOf" srcId="{84E4308F-7045-4367-9C79-577A14719851}" destId="{BE59231A-13BE-46C0-B97C-A623225EAD70}" srcOrd="0" destOrd="0" presId="urn:microsoft.com/office/officeart/2018/2/layout/IconVerticalSolidList"/>
    <dgm:cxn modelId="{B9F016A4-7F6F-41F6-B609-8417CB8B64B6}" type="presOf" srcId="{44CCEC41-2681-4F0B-A1D8-64E813FADFA1}" destId="{39C5A039-9C18-4C13-B9E1-BF684D8C30BC}" srcOrd="0" destOrd="0" presId="urn:microsoft.com/office/officeart/2018/2/layout/IconVerticalSolidList"/>
    <dgm:cxn modelId="{B1C406A7-0981-44DE-AC1C-CBB854EA2E8E}" srcId="{E3D45532-E965-4FA4-BDE2-E8B3354E9A41}" destId="{391124BE-DED5-4F1E-84F4-C8F5A7946B62}" srcOrd="5" destOrd="0" parTransId="{A8326316-3E48-4E89-B7EB-5E55FB0F33DB}" sibTransId="{6ED09BD5-80FF-40F2-98A3-1824A49C0377}"/>
    <dgm:cxn modelId="{330DDBAD-59E8-429F-86A0-1A7E98D9F8F0}" type="presOf" srcId="{8582C79F-A08B-4D2E-8B08-64BCAB9BD4C2}" destId="{5D5106DF-23A0-43A1-A7F6-13CE724D1A3F}" srcOrd="0" destOrd="0" presId="urn:microsoft.com/office/officeart/2018/2/layout/IconVerticalSolidList"/>
    <dgm:cxn modelId="{D6FD3CDF-E3F6-489C-B276-87BFFDA1A324}" srcId="{E3D45532-E965-4FA4-BDE2-E8B3354E9A41}" destId="{8582C79F-A08B-4D2E-8B08-64BCAB9BD4C2}" srcOrd="3" destOrd="0" parTransId="{79847DC5-4168-4842-AE54-AE641A14ABF9}" sibTransId="{E7BFE44F-2B3A-4A69-8DE8-A277EA0A3B14}"/>
    <dgm:cxn modelId="{3D3A0EE9-104C-4454-97F7-11D615ED953C}" srcId="{E3D45532-E965-4FA4-BDE2-E8B3354E9A41}" destId="{44CCEC41-2681-4F0B-A1D8-64E813FADFA1}" srcOrd="2" destOrd="0" parTransId="{4CD88170-A9DB-4ECD-A335-10804C126851}" sibTransId="{831D19A1-4841-4376-8FCB-8BDE90FF6A74}"/>
    <dgm:cxn modelId="{08D87101-7C31-4FC0-BACF-01F109C23687}" type="presParOf" srcId="{C453DD3F-CB22-4C8E-9645-BE4459D76799}" destId="{DF0AC883-D618-4CEF-8933-4C51EDE1452D}" srcOrd="0" destOrd="0" presId="urn:microsoft.com/office/officeart/2018/2/layout/IconVerticalSolidList"/>
    <dgm:cxn modelId="{656A6824-DAF1-428E-B2DE-3480DA77BDE1}" type="presParOf" srcId="{DF0AC883-D618-4CEF-8933-4C51EDE1452D}" destId="{E8D99D7B-C4A7-4B03-BF97-4DF0BDD08151}" srcOrd="0" destOrd="0" presId="urn:microsoft.com/office/officeart/2018/2/layout/IconVerticalSolidList"/>
    <dgm:cxn modelId="{228DDA8E-95B2-4BE4-9155-A9318A20910A}" type="presParOf" srcId="{DF0AC883-D618-4CEF-8933-4C51EDE1452D}" destId="{B3448957-273F-4AB5-910E-095F83803740}" srcOrd="1" destOrd="0" presId="urn:microsoft.com/office/officeart/2018/2/layout/IconVerticalSolidList"/>
    <dgm:cxn modelId="{1D139C11-DE44-4156-8C28-DF7032577319}" type="presParOf" srcId="{DF0AC883-D618-4CEF-8933-4C51EDE1452D}" destId="{82288B46-92F5-4F32-8AAC-C58877D8F071}" srcOrd="2" destOrd="0" presId="urn:microsoft.com/office/officeart/2018/2/layout/IconVerticalSolidList"/>
    <dgm:cxn modelId="{F673BB2E-38CB-4336-9E46-20FE657DD711}" type="presParOf" srcId="{DF0AC883-D618-4CEF-8933-4C51EDE1452D}" destId="{4B938674-9113-4AF3-9799-4B0FD628B0F8}" srcOrd="3" destOrd="0" presId="urn:microsoft.com/office/officeart/2018/2/layout/IconVerticalSolidList"/>
    <dgm:cxn modelId="{7EDB4FFB-378C-45B7-83C1-FA8FFFA2057E}" type="presParOf" srcId="{C453DD3F-CB22-4C8E-9645-BE4459D76799}" destId="{7650977A-34C6-4FB0-BA85-2D1D13D11498}" srcOrd="1" destOrd="0" presId="urn:microsoft.com/office/officeart/2018/2/layout/IconVerticalSolidList"/>
    <dgm:cxn modelId="{009140A1-8F2A-47EB-8CE9-AB8795FC1088}" type="presParOf" srcId="{C453DD3F-CB22-4C8E-9645-BE4459D76799}" destId="{FFA1AAD8-C492-4D58-B14B-9603FD5ABBEC}" srcOrd="2" destOrd="0" presId="urn:microsoft.com/office/officeart/2018/2/layout/IconVerticalSolidList"/>
    <dgm:cxn modelId="{021B1E65-E84F-43E1-8BA7-0515EF57F2CE}" type="presParOf" srcId="{FFA1AAD8-C492-4D58-B14B-9603FD5ABBEC}" destId="{E9F5907F-D3D0-4272-A992-4F61043B9CA5}" srcOrd="0" destOrd="0" presId="urn:microsoft.com/office/officeart/2018/2/layout/IconVerticalSolidList"/>
    <dgm:cxn modelId="{BE3263C9-72E7-4EB1-9417-31BFC1A9DD5B}" type="presParOf" srcId="{FFA1AAD8-C492-4D58-B14B-9603FD5ABBEC}" destId="{D38FEBE4-3F39-4C8E-BBF6-02411233A08B}" srcOrd="1" destOrd="0" presId="urn:microsoft.com/office/officeart/2018/2/layout/IconVerticalSolidList"/>
    <dgm:cxn modelId="{7CE34763-AF64-4A37-AB53-7266E3D257B5}" type="presParOf" srcId="{FFA1AAD8-C492-4D58-B14B-9603FD5ABBEC}" destId="{F3801657-9B0C-4EAD-B4B0-5F0D3187D9B8}" srcOrd="2" destOrd="0" presId="urn:microsoft.com/office/officeart/2018/2/layout/IconVerticalSolidList"/>
    <dgm:cxn modelId="{5E549251-1FE9-4CE7-8095-DA58351A2107}" type="presParOf" srcId="{FFA1AAD8-C492-4D58-B14B-9603FD5ABBEC}" destId="{BE59231A-13BE-46C0-B97C-A623225EAD70}" srcOrd="3" destOrd="0" presId="urn:microsoft.com/office/officeart/2018/2/layout/IconVerticalSolidList"/>
    <dgm:cxn modelId="{2FEDCABC-47D2-40BE-B3FA-9065D72AC1D1}" type="presParOf" srcId="{C453DD3F-CB22-4C8E-9645-BE4459D76799}" destId="{AC21CCCF-DB1C-482A-9D5B-0D875A213E0F}" srcOrd="3" destOrd="0" presId="urn:microsoft.com/office/officeart/2018/2/layout/IconVerticalSolidList"/>
    <dgm:cxn modelId="{772F3E5C-FC42-472B-978B-730BA53CBA10}" type="presParOf" srcId="{C453DD3F-CB22-4C8E-9645-BE4459D76799}" destId="{386298D5-DF92-4AE0-A9A8-DB6B546FF50E}" srcOrd="4" destOrd="0" presId="urn:microsoft.com/office/officeart/2018/2/layout/IconVerticalSolidList"/>
    <dgm:cxn modelId="{18E72748-C24E-49D0-BFD7-AF07595C281F}" type="presParOf" srcId="{386298D5-DF92-4AE0-A9A8-DB6B546FF50E}" destId="{48295420-53AD-4EAA-926A-F9145253FAF7}" srcOrd="0" destOrd="0" presId="urn:microsoft.com/office/officeart/2018/2/layout/IconVerticalSolidList"/>
    <dgm:cxn modelId="{C4BC3759-1B76-4040-ACFD-88E450A6407A}" type="presParOf" srcId="{386298D5-DF92-4AE0-A9A8-DB6B546FF50E}" destId="{43586AE9-15D8-406A-A9C9-ED75FE0AFA5B}" srcOrd="1" destOrd="0" presId="urn:microsoft.com/office/officeart/2018/2/layout/IconVerticalSolidList"/>
    <dgm:cxn modelId="{85D18D79-9BAF-49D7-AEC4-C63759E06D91}" type="presParOf" srcId="{386298D5-DF92-4AE0-A9A8-DB6B546FF50E}" destId="{5EA25A95-B861-442A-90D3-6B89D9605D36}" srcOrd="2" destOrd="0" presId="urn:microsoft.com/office/officeart/2018/2/layout/IconVerticalSolidList"/>
    <dgm:cxn modelId="{95C698C8-083C-4789-BD9E-BDAF3B6C22D7}" type="presParOf" srcId="{386298D5-DF92-4AE0-A9A8-DB6B546FF50E}" destId="{39C5A039-9C18-4C13-B9E1-BF684D8C30BC}" srcOrd="3" destOrd="0" presId="urn:microsoft.com/office/officeart/2018/2/layout/IconVerticalSolidList"/>
    <dgm:cxn modelId="{4C67C512-5911-4E19-8AD5-74630317673B}" type="presParOf" srcId="{C453DD3F-CB22-4C8E-9645-BE4459D76799}" destId="{0C764F9A-4B27-46E7-BF8D-BCA8D1583692}" srcOrd="5" destOrd="0" presId="urn:microsoft.com/office/officeart/2018/2/layout/IconVerticalSolidList"/>
    <dgm:cxn modelId="{29FC1AA1-CA6A-47E4-BAA8-DEB487CF4576}" type="presParOf" srcId="{C453DD3F-CB22-4C8E-9645-BE4459D76799}" destId="{9041FEBD-714F-4F09-AA53-37F92E0B31F2}" srcOrd="6" destOrd="0" presId="urn:microsoft.com/office/officeart/2018/2/layout/IconVerticalSolidList"/>
    <dgm:cxn modelId="{FC1BA492-A627-4EB2-B311-DBDB3660380E}" type="presParOf" srcId="{9041FEBD-714F-4F09-AA53-37F92E0B31F2}" destId="{8E649B0C-C419-400D-855F-859BD2CEBFDB}" srcOrd="0" destOrd="0" presId="urn:microsoft.com/office/officeart/2018/2/layout/IconVerticalSolidList"/>
    <dgm:cxn modelId="{96061F1D-AABC-41A0-8D51-F736284CB25B}" type="presParOf" srcId="{9041FEBD-714F-4F09-AA53-37F92E0B31F2}" destId="{D7231F0E-364E-4315-B7E4-15A68A62FB24}" srcOrd="1" destOrd="0" presId="urn:microsoft.com/office/officeart/2018/2/layout/IconVerticalSolidList"/>
    <dgm:cxn modelId="{7059C665-03B5-4696-94A7-D49204836DE1}" type="presParOf" srcId="{9041FEBD-714F-4F09-AA53-37F92E0B31F2}" destId="{EFFA8331-945F-452A-8BA5-A23973779316}" srcOrd="2" destOrd="0" presId="urn:microsoft.com/office/officeart/2018/2/layout/IconVerticalSolidList"/>
    <dgm:cxn modelId="{CEE2AE95-3CBB-42EA-A168-6C3673D06228}" type="presParOf" srcId="{9041FEBD-714F-4F09-AA53-37F92E0B31F2}" destId="{5D5106DF-23A0-43A1-A7F6-13CE724D1A3F}" srcOrd="3" destOrd="0" presId="urn:microsoft.com/office/officeart/2018/2/layout/IconVerticalSolidList"/>
    <dgm:cxn modelId="{6AF67885-5CDE-4EC4-8FC9-87924CA0F1BD}" type="presParOf" srcId="{C453DD3F-CB22-4C8E-9645-BE4459D76799}" destId="{3199104A-BE2A-4AEA-962A-B5BDC6B07537}" srcOrd="7" destOrd="0" presId="urn:microsoft.com/office/officeart/2018/2/layout/IconVerticalSolidList"/>
    <dgm:cxn modelId="{3D2E7817-07B4-4F06-A212-B20CE0126940}" type="presParOf" srcId="{C453DD3F-CB22-4C8E-9645-BE4459D76799}" destId="{9EC3FC10-81BF-47EC-946A-306473F60F5C}" srcOrd="8" destOrd="0" presId="urn:microsoft.com/office/officeart/2018/2/layout/IconVerticalSolidList"/>
    <dgm:cxn modelId="{D1364079-49CF-4938-9FFA-98D33BF61C0B}" type="presParOf" srcId="{9EC3FC10-81BF-47EC-946A-306473F60F5C}" destId="{F0115EB6-62B1-46F8-9834-7FABD22D1584}" srcOrd="0" destOrd="0" presId="urn:microsoft.com/office/officeart/2018/2/layout/IconVerticalSolidList"/>
    <dgm:cxn modelId="{B7DA4E07-921A-4F00-8B9A-00A82D7B8390}" type="presParOf" srcId="{9EC3FC10-81BF-47EC-946A-306473F60F5C}" destId="{CFEA9016-890F-4D19-943A-61CC7430CC06}" srcOrd="1" destOrd="0" presId="urn:microsoft.com/office/officeart/2018/2/layout/IconVerticalSolidList"/>
    <dgm:cxn modelId="{C383CA3C-61E7-4399-90CD-22D4AAEE24DA}" type="presParOf" srcId="{9EC3FC10-81BF-47EC-946A-306473F60F5C}" destId="{B05BE4BB-EE96-457D-B2C5-241B6AE32439}" srcOrd="2" destOrd="0" presId="urn:microsoft.com/office/officeart/2018/2/layout/IconVerticalSolidList"/>
    <dgm:cxn modelId="{95F46E8C-88D1-467F-8F5A-15E6051063F8}" type="presParOf" srcId="{9EC3FC10-81BF-47EC-946A-306473F60F5C}" destId="{6F881FAF-CFE7-49AC-A15E-4634B8B558CE}" srcOrd="3" destOrd="0" presId="urn:microsoft.com/office/officeart/2018/2/layout/IconVerticalSolidList"/>
    <dgm:cxn modelId="{A5861024-5830-46AF-9328-834195CA61C5}" type="presParOf" srcId="{C453DD3F-CB22-4C8E-9645-BE4459D76799}" destId="{736111B3-7550-4C89-872B-FB2C42D920AC}" srcOrd="9" destOrd="0" presId="urn:microsoft.com/office/officeart/2018/2/layout/IconVerticalSolidList"/>
    <dgm:cxn modelId="{C8937AC7-736E-424B-9148-4E334A744B85}" type="presParOf" srcId="{C453DD3F-CB22-4C8E-9645-BE4459D76799}" destId="{11D42634-9DEA-4549-AA55-8F08EA7D778A}" srcOrd="10" destOrd="0" presId="urn:microsoft.com/office/officeart/2018/2/layout/IconVerticalSolidList"/>
    <dgm:cxn modelId="{224FE5A2-5DBD-47BC-A75D-3D024E7743EC}" type="presParOf" srcId="{11D42634-9DEA-4549-AA55-8F08EA7D778A}" destId="{9B3FDFDC-E2AA-406E-8A7A-65487686964E}" srcOrd="0" destOrd="0" presId="urn:microsoft.com/office/officeart/2018/2/layout/IconVerticalSolidList"/>
    <dgm:cxn modelId="{D430927D-D89E-4D79-A801-6376DD4ECFAF}" type="presParOf" srcId="{11D42634-9DEA-4549-AA55-8F08EA7D778A}" destId="{3D5B4368-5019-4063-A819-EBBE2200FF2D}" srcOrd="1" destOrd="0" presId="urn:microsoft.com/office/officeart/2018/2/layout/IconVerticalSolidList"/>
    <dgm:cxn modelId="{60E4C7CB-C1C5-4C4C-BA4A-58AFDD17861D}" type="presParOf" srcId="{11D42634-9DEA-4549-AA55-8F08EA7D778A}" destId="{3A72D1E1-31F2-474D-BED3-CE00F4819E6D}" srcOrd="2" destOrd="0" presId="urn:microsoft.com/office/officeart/2018/2/layout/IconVerticalSolidList"/>
    <dgm:cxn modelId="{47F34FF2-7615-4FE1-BCF7-30965EA30D3A}" type="presParOf" srcId="{11D42634-9DEA-4549-AA55-8F08EA7D778A}" destId="{B73E769A-1818-4420-8FCD-D9DEE7E82D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13266-2640-BB4B-8A90-5E77C36E0682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AD122-6180-4D48-881B-C9076296A1EE}">
      <dsp:nvSpPr>
        <dsp:cNvPr id="0" name=""/>
        <dsp:cNvSpPr/>
      </dsp:nvSpPr>
      <dsp:spPr>
        <a:xfrm>
          <a:off x="0" y="212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Staff team</a:t>
          </a:r>
        </a:p>
      </dsp:txBody>
      <dsp:txXfrm>
        <a:off x="0" y="2124"/>
        <a:ext cx="10515600" cy="395189"/>
      </dsp:txXfrm>
    </dsp:sp>
    <dsp:sp modelId="{0C9A24B4-8E89-9543-9E7E-9B304C85B547}">
      <dsp:nvSpPr>
        <dsp:cNvPr id="0" name=""/>
        <dsp:cNvSpPr/>
      </dsp:nvSpPr>
      <dsp:spPr>
        <a:xfrm>
          <a:off x="0" y="39731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185C0-B045-5647-B295-F442E7D9A9BA}">
      <dsp:nvSpPr>
        <dsp:cNvPr id="0" name=""/>
        <dsp:cNvSpPr/>
      </dsp:nvSpPr>
      <dsp:spPr>
        <a:xfrm>
          <a:off x="0" y="39731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Local volunteer teams</a:t>
          </a:r>
        </a:p>
      </dsp:txBody>
      <dsp:txXfrm>
        <a:off x="0" y="397314"/>
        <a:ext cx="10515600" cy="395189"/>
      </dsp:txXfrm>
    </dsp:sp>
    <dsp:sp modelId="{85A7A7A9-3EFE-B34A-8E78-8CEC58AFC896}">
      <dsp:nvSpPr>
        <dsp:cNvPr id="0" name=""/>
        <dsp:cNvSpPr/>
      </dsp:nvSpPr>
      <dsp:spPr>
        <a:xfrm>
          <a:off x="0" y="79250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F8BB7-BCF4-8F44-A41F-53E944BD7CA2}">
      <dsp:nvSpPr>
        <dsp:cNvPr id="0" name=""/>
        <dsp:cNvSpPr/>
      </dsp:nvSpPr>
      <dsp:spPr>
        <a:xfrm>
          <a:off x="0" y="79250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EduLit volunteers</a:t>
          </a:r>
        </a:p>
      </dsp:txBody>
      <dsp:txXfrm>
        <a:off x="0" y="792504"/>
        <a:ext cx="10515600" cy="395189"/>
      </dsp:txXfrm>
    </dsp:sp>
    <dsp:sp modelId="{CB374E87-62CA-4140-AF84-9601323CDC98}">
      <dsp:nvSpPr>
        <dsp:cNvPr id="0" name=""/>
        <dsp:cNvSpPr/>
      </dsp:nvSpPr>
      <dsp:spPr>
        <a:xfrm>
          <a:off x="0" y="118769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6820A-9647-2342-8847-8F4BE9DBA70E}">
      <dsp:nvSpPr>
        <dsp:cNvPr id="0" name=""/>
        <dsp:cNvSpPr/>
      </dsp:nvSpPr>
      <dsp:spPr>
        <a:xfrm>
          <a:off x="0" y="118769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EcoSTEM volunteers</a:t>
          </a:r>
        </a:p>
      </dsp:txBody>
      <dsp:txXfrm>
        <a:off x="0" y="1187694"/>
        <a:ext cx="10515600" cy="395189"/>
      </dsp:txXfrm>
    </dsp:sp>
    <dsp:sp modelId="{147BDA8E-BCDC-3C40-A359-18942C04F420}">
      <dsp:nvSpPr>
        <dsp:cNvPr id="0" name=""/>
        <dsp:cNvSpPr/>
      </dsp:nvSpPr>
      <dsp:spPr>
        <a:xfrm>
          <a:off x="0" y="158288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6FAC0-51AF-4342-A247-5427D8F1245A}">
      <dsp:nvSpPr>
        <dsp:cNvPr id="0" name=""/>
        <dsp:cNvSpPr/>
      </dsp:nvSpPr>
      <dsp:spPr>
        <a:xfrm>
          <a:off x="0" y="158288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Ignite Girls volunteers</a:t>
          </a:r>
        </a:p>
      </dsp:txBody>
      <dsp:txXfrm>
        <a:off x="0" y="1582884"/>
        <a:ext cx="10515600" cy="395189"/>
      </dsp:txXfrm>
    </dsp:sp>
    <dsp:sp modelId="{7503B5AE-71A1-3B40-8624-14D030857C70}">
      <dsp:nvSpPr>
        <dsp:cNvPr id="0" name=""/>
        <dsp:cNvSpPr/>
      </dsp:nvSpPr>
      <dsp:spPr>
        <a:xfrm>
          <a:off x="0" y="197807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FA32A-23BF-D243-A6B7-EEF102F1F6DA}">
      <dsp:nvSpPr>
        <dsp:cNvPr id="0" name=""/>
        <dsp:cNvSpPr/>
      </dsp:nvSpPr>
      <dsp:spPr>
        <a:xfrm>
          <a:off x="0" y="1978074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EduKidz volunteers </a:t>
          </a:r>
        </a:p>
      </dsp:txBody>
      <dsp:txXfrm>
        <a:off x="0" y="1978074"/>
        <a:ext cx="10515600" cy="395189"/>
      </dsp:txXfrm>
    </dsp:sp>
    <dsp:sp modelId="{8A3D4EDB-1D97-9C48-B5FB-2D5D5A597061}">
      <dsp:nvSpPr>
        <dsp:cNvPr id="0" name=""/>
        <dsp:cNvSpPr/>
      </dsp:nvSpPr>
      <dsp:spPr>
        <a:xfrm>
          <a:off x="0" y="237326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D6BF0-73CB-5947-8BC6-9F450BF81996}">
      <dsp:nvSpPr>
        <dsp:cNvPr id="0" name=""/>
        <dsp:cNvSpPr/>
      </dsp:nvSpPr>
      <dsp:spPr>
        <a:xfrm>
          <a:off x="0" y="2373263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Spot Ops volunteers </a:t>
          </a:r>
        </a:p>
      </dsp:txBody>
      <dsp:txXfrm>
        <a:off x="0" y="2373263"/>
        <a:ext cx="10515600" cy="395189"/>
      </dsp:txXfrm>
    </dsp:sp>
    <dsp:sp modelId="{CCB4728E-5469-7D41-9427-8EB8F77F6A1E}">
      <dsp:nvSpPr>
        <dsp:cNvPr id="0" name=""/>
        <dsp:cNvSpPr/>
      </dsp:nvSpPr>
      <dsp:spPr>
        <a:xfrm>
          <a:off x="0" y="276845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7F7FD-D085-0746-8EE0-8A2C01176736}">
      <dsp:nvSpPr>
        <dsp:cNvPr id="0" name=""/>
        <dsp:cNvSpPr/>
      </dsp:nvSpPr>
      <dsp:spPr>
        <a:xfrm>
          <a:off x="0" y="2768453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Ambassadors Network </a:t>
          </a:r>
        </a:p>
      </dsp:txBody>
      <dsp:txXfrm>
        <a:off x="0" y="2768453"/>
        <a:ext cx="10515600" cy="395189"/>
      </dsp:txXfrm>
    </dsp:sp>
    <dsp:sp modelId="{CC267552-D97C-7048-AB9D-824B0FF819F2}">
      <dsp:nvSpPr>
        <dsp:cNvPr id="0" name=""/>
        <dsp:cNvSpPr/>
      </dsp:nvSpPr>
      <dsp:spPr>
        <a:xfrm>
          <a:off x="0" y="316364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495C9-FD98-3841-9CAD-C41FE3F786D8}">
      <dsp:nvSpPr>
        <dsp:cNvPr id="0" name=""/>
        <dsp:cNvSpPr/>
      </dsp:nvSpPr>
      <dsp:spPr>
        <a:xfrm>
          <a:off x="0" y="3163643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 social media with wider network </a:t>
          </a:r>
        </a:p>
      </dsp:txBody>
      <dsp:txXfrm>
        <a:off x="0" y="3163643"/>
        <a:ext cx="10515600" cy="395189"/>
      </dsp:txXfrm>
    </dsp:sp>
    <dsp:sp modelId="{7F47AEA2-83B1-8648-97D7-F84AC21C9F2F}">
      <dsp:nvSpPr>
        <dsp:cNvPr id="0" name=""/>
        <dsp:cNvSpPr/>
      </dsp:nvSpPr>
      <dsp:spPr>
        <a:xfrm>
          <a:off x="0" y="355883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05935-614A-9B4B-8FE3-DCD5AF2767FD}">
      <dsp:nvSpPr>
        <dsp:cNvPr id="0" name=""/>
        <dsp:cNvSpPr/>
      </dsp:nvSpPr>
      <dsp:spPr>
        <a:xfrm>
          <a:off x="0" y="3558833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Trustees team</a:t>
          </a:r>
        </a:p>
      </dsp:txBody>
      <dsp:txXfrm>
        <a:off x="0" y="3558833"/>
        <a:ext cx="10515600" cy="395189"/>
      </dsp:txXfrm>
    </dsp:sp>
    <dsp:sp modelId="{F1F2593C-93CB-164C-AE86-21916E19417A}">
      <dsp:nvSpPr>
        <dsp:cNvPr id="0" name=""/>
        <dsp:cNvSpPr/>
      </dsp:nvSpPr>
      <dsp:spPr>
        <a:xfrm>
          <a:off x="0" y="395402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7BDFD-C3DE-5240-8D3D-A9B974114813}">
      <dsp:nvSpPr>
        <dsp:cNvPr id="0" name=""/>
        <dsp:cNvSpPr/>
      </dsp:nvSpPr>
      <dsp:spPr>
        <a:xfrm>
          <a:off x="0" y="3954023"/>
          <a:ext cx="10515600" cy="395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Fundraising </a:t>
          </a:r>
        </a:p>
      </dsp:txBody>
      <dsp:txXfrm>
        <a:off x="0" y="3954023"/>
        <a:ext cx="10515600" cy="395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99D7B-C4A7-4B03-BF97-4DF0BDD08151}">
      <dsp:nvSpPr>
        <dsp:cNvPr id="0" name=""/>
        <dsp:cNvSpPr/>
      </dsp:nvSpPr>
      <dsp:spPr>
        <a:xfrm>
          <a:off x="0" y="1842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48957-273F-4AB5-910E-095F83803740}">
      <dsp:nvSpPr>
        <dsp:cNvPr id="0" name=""/>
        <dsp:cNvSpPr/>
      </dsp:nvSpPr>
      <dsp:spPr>
        <a:xfrm>
          <a:off x="237536" y="178522"/>
          <a:ext cx="431884" cy="4318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38674-9113-4AF3-9799-4B0FD628B0F8}">
      <dsp:nvSpPr>
        <dsp:cNvPr id="0" name=""/>
        <dsp:cNvSpPr/>
      </dsp:nvSpPr>
      <dsp:spPr>
        <a:xfrm>
          <a:off x="906957" y="1842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Inspiring people towards a vision through authentic leadership – generating a sense of alignment. </a:t>
          </a:r>
        </a:p>
      </dsp:txBody>
      <dsp:txXfrm>
        <a:off x="906957" y="1842"/>
        <a:ext cx="5210378" cy="785245"/>
      </dsp:txXfrm>
    </dsp:sp>
    <dsp:sp modelId="{E9F5907F-D3D0-4272-A992-4F61043B9CA5}">
      <dsp:nvSpPr>
        <dsp:cNvPr id="0" name=""/>
        <dsp:cNvSpPr/>
      </dsp:nvSpPr>
      <dsp:spPr>
        <a:xfrm>
          <a:off x="0" y="983399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FEBE4-3F39-4C8E-BBF6-02411233A08B}">
      <dsp:nvSpPr>
        <dsp:cNvPr id="0" name=""/>
        <dsp:cNvSpPr/>
      </dsp:nvSpPr>
      <dsp:spPr>
        <a:xfrm>
          <a:off x="237536" y="1160079"/>
          <a:ext cx="431884" cy="4318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231A-13BE-46C0-B97C-A623225EAD70}">
      <dsp:nvSpPr>
        <dsp:cNvPr id="0" name=""/>
        <dsp:cNvSpPr/>
      </dsp:nvSpPr>
      <dsp:spPr>
        <a:xfrm>
          <a:off x="906957" y="983399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Building personal relationships (with and between volunteers) </a:t>
          </a:r>
        </a:p>
      </dsp:txBody>
      <dsp:txXfrm>
        <a:off x="906957" y="983399"/>
        <a:ext cx="5210378" cy="785245"/>
      </dsp:txXfrm>
    </dsp:sp>
    <dsp:sp modelId="{48295420-53AD-4EAA-926A-F9145253FAF7}">
      <dsp:nvSpPr>
        <dsp:cNvPr id="0" name=""/>
        <dsp:cNvSpPr/>
      </dsp:nvSpPr>
      <dsp:spPr>
        <a:xfrm>
          <a:off x="0" y="1964955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86AE9-15D8-406A-A9C9-ED75FE0AFA5B}">
      <dsp:nvSpPr>
        <dsp:cNvPr id="0" name=""/>
        <dsp:cNvSpPr/>
      </dsp:nvSpPr>
      <dsp:spPr>
        <a:xfrm>
          <a:off x="237536" y="2141635"/>
          <a:ext cx="431884" cy="4318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5A039-9C18-4C13-B9E1-BF684D8C30BC}">
      <dsp:nvSpPr>
        <dsp:cNvPr id="0" name=""/>
        <dsp:cNvSpPr/>
      </dsp:nvSpPr>
      <dsp:spPr>
        <a:xfrm>
          <a:off x="906957" y="1964955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Showing them how their contribution matters</a:t>
          </a:r>
        </a:p>
      </dsp:txBody>
      <dsp:txXfrm>
        <a:off x="906957" y="1964955"/>
        <a:ext cx="5210378" cy="785245"/>
      </dsp:txXfrm>
    </dsp:sp>
    <dsp:sp modelId="{8E649B0C-C419-400D-855F-859BD2CEBFDB}">
      <dsp:nvSpPr>
        <dsp:cNvPr id="0" name=""/>
        <dsp:cNvSpPr/>
      </dsp:nvSpPr>
      <dsp:spPr>
        <a:xfrm>
          <a:off x="0" y="2946511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31F0E-364E-4315-B7E4-15A68A62FB24}">
      <dsp:nvSpPr>
        <dsp:cNvPr id="0" name=""/>
        <dsp:cNvSpPr/>
      </dsp:nvSpPr>
      <dsp:spPr>
        <a:xfrm>
          <a:off x="237536" y="3123191"/>
          <a:ext cx="431884" cy="4318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5106DF-23A0-43A1-A7F6-13CE724D1A3F}">
      <dsp:nvSpPr>
        <dsp:cNvPr id="0" name=""/>
        <dsp:cNvSpPr/>
      </dsp:nvSpPr>
      <dsp:spPr>
        <a:xfrm>
          <a:off x="906957" y="2946511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Giving them a voice in decision-making </a:t>
          </a:r>
        </a:p>
      </dsp:txBody>
      <dsp:txXfrm>
        <a:off x="906957" y="2946511"/>
        <a:ext cx="5210378" cy="785245"/>
      </dsp:txXfrm>
    </dsp:sp>
    <dsp:sp modelId="{F0115EB6-62B1-46F8-9834-7FABD22D1584}">
      <dsp:nvSpPr>
        <dsp:cNvPr id="0" name=""/>
        <dsp:cNvSpPr/>
      </dsp:nvSpPr>
      <dsp:spPr>
        <a:xfrm>
          <a:off x="0" y="3928067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A9016-890F-4D19-943A-61CC7430CC06}">
      <dsp:nvSpPr>
        <dsp:cNvPr id="0" name=""/>
        <dsp:cNvSpPr/>
      </dsp:nvSpPr>
      <dsp:spPr>
        <a:xfrm>
          <a:off x="237536" y="4104748"/>
          <a:ext cx="431884" cy="4318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81FAF-CFE7-49AC-A15E-4634B8B558CE}">
      <dsp:nvSpPr>
        <dsp:cNvPr id="0" name=""/>
        <dsp:cNvSpPr/>
      </dsp:nvSpPr>
      <dsp:spPr>
        <a:xfrm>
          <a:off x="906957" y="3928067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Giving them opportunities </a:t>
          </a:r>
        </a:p>
      </dsp:txBody>
      <dsp:txXfrm>
        <a:off x="906957" y="3928067"/>
        <a:ext cx="5210378" cy="785245"/>
      </dsp:txXfrm>
    </dsp:sp>
    <dsp:sp modelId="{9B3FDFDC-E2AA-406E-8A7A-65487686964E}">
      <dsp:nvSpPr>
        <dsp:cNvPr id="0" name=""/>
        <dsp:cNvSpPr/>
      </dsp:nvSpPr>
      <dsp:spPr>
        <a:xfrm>
          <a:off x="0" y="4909624"/>
          <a:ext cx="6117335" cy="7852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B4368-5019-4063-A819-EBBE2200FF2D}">
      <dsp:nvSpPr>
        <dsp:cNvPr id="0" name=""/>
        <dsp:cNvSpPr/>
      </dsp:nvSpPr>
      <dsp:spPr>
        <a:xfrm>
          <a:off x="237536" y="5086304"/>
          <a:ext cx="431884" cy="4318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E769A-1818-4420-8FCD-D9DEE7E82D47}">
      <dsp:nvSpPr>
        <dsp:cNvPr id="0" name=""/>
        <dsp:cNvSpPr/>
      </dsp:nvSpPr>
      <dsp:spPr>
        <a:xfrm>
          <a:off x="906957" y="4909624"/>
          <a:ext cx="5210378" cy="785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5" tIns="83105" rIns="83105" bIns="8310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Setting an example, yourself </a:t>
          </a:r>
        </a:p>
      </dsp:txBody>
      <dsp:txXfrm>
        <a:off x="906957" y="4909624"/>
        <a:ext cx="5210378" cy="785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2637-2696-3FA7-12F7-CB5DADD20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B1D76-E854-1821-48F9-CA8D7E8A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3558E-A20D-6F77-5207-D72C606A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CF963-74BD-7D79-14E4-4A3E5AC6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F4F54-6AFA-29E3-AE07-6A7F4A62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FB1D-ED9C-98F9-1D63-355AD270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5B8E9-C0E4-B09D-62A0-255DC009B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7B10-BBE5-A424-1EBB-73AE7E21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2160D-08C3-33B9-0A7A-96195221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312C3-4F80-4490-FA6B-034C9385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6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553C7-DC61-13B4-84E4-4AF7D42D9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BBFE9-F055-6CF8-2120-97D0B6213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E211-8E5F-74D8-BB80-447D58DE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7F14-442E-B781-38D6-F7E160DA9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1E2F0-5175-6DF3-C2EF-F6D5D7FF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2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A4D08-9D29-36D6-B67C-1B62A72C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722AA-63DC-F12A-FACD-2703DA4F1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8E7DC-9F2F-6718-7759-F4261A83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D469-2D1B-0D10-5E34-B12C3270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703D3-2B51-F24B-0408-A2305DC6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816B6-8E2F-F81C-08CD-3A23CDBE9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903D0-9425-A1D9-9024-0EE1E8216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EF66-FBA5-7259-4B2A-4B91F29B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C9EB0-5204-8827-959B-D8598C4B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FE204-9F7B-77AB-3F3E-9A309B6D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29F3D-74B3-3BED-3FFF-A8572CB5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F588A-342D-C5EF-4BC1-75CCA6CC7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FA6EC-2DF9-17A3-581F-DCC4CE7F5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E98E2-8C84-8C18-4EB6-F9D804E3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2206E-9CC1-95F8-05A2-F8017F86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A7054-335F-6F79-59E6-C30C67BB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4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82A0-DE4B-30BC-CBDC-AE39B429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92F2B-4588-97CB-8C80-DA6B1F891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70FED-9412-766E-D248-E9D5C30EF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173AC-9811-162A-59FF-1B873ED60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D7D82-94E7-1A62-5393-D565DEFA2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1855E-46E2-C2A5-329B-C8223D4F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6E1CA-4AE3-F664-40A8-E5377394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DB3CC5-F248-EA5E-5DD6-06E90214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5565-176D-B7D0-7559-F7CBB16F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56F4D2-16C0-D79F-74AD-69CBDC94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83E0E-8527-4819-9F70-A0BC0A24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6490A-64B8-2705-9D31-0A489DCA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5AD92-3D2D-2CD6-73A3-DF78B28B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6F1CB-9458-7547-3C5F-F9578CE1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F3787-CA1E-C984-E7D0-E626082AB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2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934E9-FB77-585A-CD45-552638C4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4890-9222-C37F-4CE3-3C9FAA46A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4F3B9-971E-5A70-B624-44CA7E13E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98FB0-C5B1-B3CE-5F22-91C99CF1B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2484D-23F7-312D-4D60-FCDEB421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B95E9-F0B2-2CC3-9C09-9982B23E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1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3CE6-AB53-E8BB-2121-6F0F01C12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D856E-A9C3-5919-2190-C5AEDD76E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6240A-E8F8-44FD-365E-61120FCD0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A1CF9-EF33-CB74-EF8B-A5E3141A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7E1F7-B40B-24B6-0DEB-4F6BE245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C1A00-3205-0946-C37A-07AD9F65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55804-7715-4E84-D399-E3D282B6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D96D8-EB99-B7EA-7327-E4295DD3F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9822C-ADD8-93EB-7F57-F28E31570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BC8E-2A7C-1940-9161-AAF56C7AC79B}" type="datetimeFigureOut">
              <a:rPr lang="en-US" smtClean="0"/>
              <a:t>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F74E-6505-A97F-3238-2FCDCB680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B3B15-D271-9B7E-BF2A-3EB60A094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458F2-4378-CA44-A379-95FE8077E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A59E3F-EBA6-959A-6549-C204E645B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en-US" sz="5600" dirty="0"/>
              <a:t>Staff Collaborative Workshop</a:t>
            </a:r>
            <a:br>
              <a:rPr lang="en-US" sz="5600" dirty="0"/>
            </a:br>
            <a:r>
              <a:rPr lang="en-US" sz="5600" b="1" dirty="0"/>
              <a:t>Community Building Skills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B35DD3-456D-7BA5-E447-1A0FCC544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509" y="591670"/>
            <a:ext cx="5054385" cy="2742004"/>
          </a:xfrm>
          <a:prstGeom prst="rect">
            <a:avLst/>
          </a:prstGeom>
        </p:spPr>
      </p:pic>
      <p:sp>
        <p:nvSpPr>
          <p:cNvPr id="11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uzzle">
            <a:extLst>
              <a:ext uri="{FF2B5EF4-FFF2-40B4-BE49-F238E27FC236}">
                <a16:creationId xmlns:a16="http://schemas.microsoft.com/office/drawing/2014/main" id="{6194A013-6DB1-5C8C-1BAE-59367144FE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01" r="27867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DE16-A11E-D808-31D7-2CEA76B0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do we mean by ‘community building skills’? </a:t>
            </a:r>
          </a:p>
          <a:p>
            <a:pPr marL="514350" indent="-514350">
              <a:buAutoNum type="arabicPeriod"/>
            </a:pPr>
            <a:r>
              <a:rPr lang="en-US" dirty="0"/>
              <a:t>Where do they have relevance within EduSpots? </a:t>
            </a:r>
          </a:p>
          <a:p>
            <a:pPr marL="514350" indent="-514350">
              <a:buAutoNum type="arabicPeriod"/>
            </a:pPr>
            <a:r>
              <a:rPr lang="en-US" dirty="0"/>
              <a:t>Why are they valuable to EduSpots?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0DCC9E-B114-B135-0D63-057095255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1" y="327328"/>
            <a:ext cx="2538412" cy="138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1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7414-E9D9-19DA-533B-B7C236E9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they are used in EduSpots…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AEDDB74-4AE1-1DB5-E496-1D3DB58A5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034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CE0C6A3-9138-7CA6-9FC4-CD5DD3849C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4893" y="230188"/>
            <a:ext cx="2538412" cy="138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4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ne in a crowd">
            <a:extLst>
              <a:ext uri="{FF2B5EF4-FFF2-40B4-BE49-F238E27FC236}">
                <a16:creationId xmlns:a16="http://schemas.microsoft.com/office/drawing/2014/main" id="{F138CDA3-35D0-C812-F029-DE89D80E6A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18" t="3359" b="5732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661C2-D98C-A234-2A2C-0F84DF93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 dirty="0"/>
              <a:t>Think of an example when you joined a community and became an active member. </a:t>
            </a:r>
            <a:br>
              <a:rPr lang="en-US" sz="2500" dirty="0"/>
            </a:br>
            <a:br>
              <a:rPr lang="en-US" sz="2500" dirty="0"/>
            </a:br>
            <a:r>
              <a:rPr lang="en-US" sz="2500" dirty="0"/>
              <a:t>What set the conditions for this? Who took what actions? </a:t>
            </a:r>
            <a:br>
              <a:rPr lang="en-US" sz="2500" dirty="0"/>
            </a:br>
            <a:br>
              <a:rPr lang="en-US" sz="2500" dirty="0"/>
            </a:br>
            <a:r>
              <a:rPr lang="en-US" sz="2500" dirty="0"/>
              <a:t>My example: Invicta Academy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ECE9A1-4429-20F9-475C-9CDD00F3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168" y="5174170"/>
            <a:ext cx="2538412" cy="138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9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2DE8D-4653-0702-A6C0-74469F8E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 dirty="0"/>
              <a:t>What are some key aspects to community building?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BE4274-543F-6FE1-9612-64AEE04E0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079963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80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DC6EA-2434-65BB-936E-6A57A762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26" y="713195"/>
            <a:ext cx="9605948" cy="23186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Let’s produce some practical examples of each of these within our own contexts! </a:t>
            </a:r>
          </a:p>
        </p:txBody>
      </p:sp>
      <p:pic>
        <p:nvPicPr>
          <p:cNvPr id="6" name="Graphic 5" descr="Table">
            <a:extLst>
              <a:ext uri="{FF2B5EF4-FFF2-40B4-BE49-F238E27FC236}">
                <a16:creationId xmlns:a16="http://schemas.microsoft.com/office/drawing/2014/main" id="{B5061757-DDE0-1860-49FD-092C31C24E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88E1F6-8A3B-E3D0-8BB6-197A16A97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168" y="5174170"/>
            <a:ext cx="2538412" cy="138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6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87900AF-3ED0-4C02-A309-3984EBBD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Rounded Rectangle 20">
            <a:extLst>
              <a:ext uri="{FF2B5EF4-FFF2-40B4-BE49-F238E27FC236}">
                <a16:creationId xmlns:a16="http://schemas.microsoft.com/office/drawing/2014/main" id="{8DEDEE5C-3126-4336-A7D4-9277AF5A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138" y="559407"/>
            <a:ext cx="5109725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Connected Community: Discovering the Health, Wealth, and Power of  Neighbourhoods: Amazon.co.uk: Cormac Russell, John McKnight: 9781523002528:  Books">
            <a:extLst>
              <a:ext uri="{FF2B5EF4-FFF2-40B4-BE49-F238E27FC236}">
                <a16:creationId xmlns:a16="http://schemas.microsoft.com/office/drawing/2014/main" id="{0964DE6A-3A93-F302-2AA1-F9E09F720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5506" y="818521"/>
            <a:ext cx="3484988" cy="522095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6FE8A-2551-9332-171F-8E276E726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295" y="2438401"/>
            <a:ext cx="4953932" cy="3779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culture of connectedness is fostered through story sharing. The sum of the adaptation of such stories over time is known as culture: local cuisine, art, beliefs, language, customs, and so fourth. Culture finds voice through stories.”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054975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48FF5-F463-E0F8-89A6-4651A0DCA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136" y="890527"/>
            <a:ext cx="4897119" cy="3538217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‘We are a part of this place, not apart from this place. We are not going to use it. We are going co-thrive and co-create. We can live well as a part of this place if we do our part; we can’t live in it if we exploit it, because to exploit this place, is to exploit ourselves – we are one.’ Cormac Russell and John McKnight.</a:t>
            </a:r>
            <a:br>
              <a:rPr lang="en-US" sz="2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067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E227DD2-1E54-58E4-437E-EF21BC885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0" y="2297968"/>
            <a:ext cx="4169664" cy="2262042"/>
          </a:xfrm>
          <a:prstGeom prst="rect">
            <a:avLst/>
          </a:prstGeom>
          <a:effectLst/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92C71F2-7657-4A22-BE4C-647EEDE9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56400" y="442874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06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295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 2013 - 2022</vt:lpstr>
      <vt:lpstr>Staff Collaborative Workshop Community Building Skills </vt:lpstr>
      <vt:lpstr>PowerPoint Presentation</vt:lpstr>
      <vt:lpstr>Where they are used in EduSpots…</vt:lpstr>
      <vt:lpstr>Think of an example when you joined a community and became an active member.   What set the conditions for this? Who took what actions?   My example: Invicta Academy</vt:lpstr>
      <vt:lpstr>What are some key aspects to community building? </vt:lpstr>
      <vt:lpstr>Let’s produce some practical examples of each of these within our own contexts! </vt:lpstr>
      <vt:lpstr>PowerPoint Presentation</vt:lpstr>
      <vt:lpstr>‘We are a part of this place, not apart from this place. We are not going to use it. We are going co-thrive and co-create. We can live well as a part of this place if we do our part; we can’t live in it if we exploit it, because to exploit this place, is to exploit ourselves – we are one.’ Cormac Russell and John McKnight.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Training: Community Building Skills </dc:title>
  <dc:creator>Miss C Davison</dc:creator>
  <cp:lastModifiedBy>Miss C Davison</cp:lastModifiedBy>
  <cp:revision>3</cp:revision>
  <dcterms:created xsi:type="dcterms:W3CDTF">2023-01-11T19:41:55Z</dcterms:created>
  <dcterms:modified xsi:type="dcterms:W3CDTF">2023-01-12T16:41:32Z</dcterms:modified>
</cp:coreProperties>
</file>